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diagrams/drawing2.xml" ContentType="application/vnd.ms-office.drawingml.diagramDrawing+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ls" ContentType="application/vnd.ms-exce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9.xml" ContentType="application/vnd.openxmlformats-officedocument.presentationml.notesSlide+xml"/>
  <Override PartName="/ppt/diagrams/layout3.xml" ContentType="application/vnd.openxmlformats-officedocument.drawingml.diagramLayout+xml"/>
  <Override PartName="/ppt/diagrams/layout1.xml" ContentType="application/vnd.openxmlformats-officedocument.drawingml.diagramLayout+xml"/>
  <Override PartName="/ppt/notesSlides/notesSlide7.xml" ContentType="application/vnd.openxmlformats-officedocument.presentationml.notesSlide+xml"/>
  <Override PartName="/ppt/diagrams/data2.xml" ContentType="application/vnd.openxmlformats-officedocument.drawingml.diagramData+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diagrams/colors2.xml" ContentType="application/vnd.openxmlformats-officedocument.drawingml.diagramColors+xml"/>
  <Override PartName="/ppt/diagrams/drawing3.xml" ContentType="application/vnd.ms-office.drawingml.diagramDrawing+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vml" ContentType="application/vnd.openxmlformats-officedocument.vmlDrawing"/>
  <Override PartName="/ppt/diagrams/layout2.xml" ContentType="application/vnd.openxmlformats-officedocument.drawingml.diagramLayout+xml"/>
  <Override PartName="/ppt/notesSlides/notesSlide8.xml" ContentType="application/vnd.openxmlformats-officedocument.presentationml.notesSlide+xml"/>
  <Override PartName="/ppt/notesSlides/notesSlide6.xml" ContentType="application/vnd.openxmlformats-officedocument.presentationml.notesSlide+xml"/>
  <Override PartName="/ppt/diagrams/data3.xml" ContentType="application/vnd.openxmlformats-officedocument.drawingml.diagramData+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diagrams/data1.xml" ContentType="application/vnd.openxmlformats-officedocument.drawingml.diagramData+xml"/>
  <Override PartName="/ppt/diagrams/colors3.xml" ContentType="application/vnd.openxmlformats-officedocument.drawingml.diagramColor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45"/>
  </p:notesMasterIdLst>
  <p:handoutMasterIdLst>
    <p:handoutMasterId r:id="rId46"/>
  </p:handoutMasterIdLst>
  <p:sldIdLst>
    <p:sldId id="257" r:id="rId2"/>
    <p:sldId id="258" r:id="rId3"/>
    <p:sldId id="259" r:id="rId4"/>
    <p:sldId id="270" r:id="rId5"/>
    <p:sldId id="269" r:id="rId6"/>
    <p:sldId id="260" r:id="rId7"/>
    <p:sldId id="261" r:id="rId8"/>
    <p:sldId id="262" r:id="rId9"/>
    <p:sldId id="263" r:id="rId10"/>
    <p:sldId id="264" r:id="rId11"/>
    <p:sldId id="265" r:id="rId12"/>
    <p:sldId id="266" r:id="rId13"/>
    <p:sldId id="267" r:id="rId14"/>
    <p:sldId id="268" r:id="rId15"/>
    <p:sldId id="272" r:id="rId16"/>
    <p:sldId id="273" r:id="rId17"/>
    <p:sldId id="284" r:id="rId18"/>
    <p:sldId id="285" r:id="rId19"/>
    <p:sldId id="314" r:id="rId20"/>
    <p:sldId id="316" r:id="rId21"/>
    <p:sldId id="310" r:id="rId22"/>
    <p:sldId id="309" r:id="rId23"/>
    <p:sldId id="274" r:id="rId24"/>
    <p:sldId id="317" r:id="rId25"/>
    <p:sldId id="275" r:id="rId26"/>
    <p:sldId id="276" r:id="rId27"/>
    <p:sldId id="279" r:id="rId28"/>
    <p:sldId id="286" r:id="rId29"/>
    <p:sldId id="287" r:id="rId30"/>
    <p:sldId id="288" r:id="rId31"/>
    <p:sldId id="289" r:id="rId32"/>
    <p:sldId id="290" r:id="rId33"/>
    <p:sldId id="291" r:id="rId34"/>
    <p:sldId id="292" r:id="rId35"/>
    <p:sldId id="311" r:id="rId36"/>
    <p:sldId id="312" r:id="rId37"/>
    <p:sldId id="293" r:id="rId38"/>
    <p:sldId id="294" r:id="rId39"/>
    <p:sldId id="313" r:id="rId40"/>
    <p:sldId id="295" r:id="rId41"/>
    <p:sldId id="296" r:id="rId42"/>
    <p:sldId id="297" r:id="rId43"/>
    <p:sldId id="308" r:id="rId44"/>
  </p:sldIdLst>
  <p:sldSz cx="9144000" cy="6858000" type="screen4x3"/>
  <p:notesSz cx="6797675" cy="9928225"/>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69C7853C-536D-4A76-A0AE-DD22124D55A5}" styleName="Tema Uygulanmış Stil 1 - Vurgu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p:scale>
          <a:sx n="90" d="100"/>
          <a:sy n="90" d="100"/>
        </p:scale>
        <p:origin x="-594" y="-408"/>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1692"/>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diagrams/_rels/drawing1.xml.rels><?xml version="1.0" encoding="UTF-8" standalone="yes"?>
<Relationships xmlns="http://schemas.openxmlformats.org/package/2006/relationships"><Relationship Id="rId1" Type="http://schemas.openxmlformats.org/officeDocument/2006/relationships/image" Target="../media/image1.jpeg"/></Relationships>
</file>

<file path=ppt/diagrams/_rels/drawing2.xml.rels><?xml version="1.0" encoding="UTF-8" standalone="yes"?>
<Relationships xmlns="http://schemas.openxmlformats.org/package/2006/relationships"><Relationship Id="rId1" Type="http://schemas.openxmlformats.org/officeDocument/2006/relationships/image" Target="../media/image1.jpeg"/></Relationships>
</file>

<file path=ppt/diagrams/colors1.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0A7F85E-68C3-4847-8F1A-1DA585535B03}" type="doc">
      <dgm:prSet loTypeId="urn:microsoft.com/office/officeart/2005/8/layout/arrow5" loCatId="relationship" qsTypeId="urn:microsoft.com/office/officeart/2005/8/quickstyle/3d1" qsCatId="3D" csTypeId="urn:microsoft.com/office/officeart/2005/8/colors/accent1_3" csCatId="accent1" phldr="1"/>
      <dgm:spPr/>
      <dgm:t>
        <a:bodyPr/>
        <a:lstStyle/>
        <a:p>
          <a:endParaRPr lang="tr-TR"/>
        </a:p>
      </dgm:t>
    </dgm:pt>
    <dgm:pt modelId="{35F1CEB2-0BB5-4CF0-AB3C-1C2AC5EEEA63}">
      <dgm:prSet phldrT="[Metin]" custT="1"/>
      <dgm:spPr/>
      <dgm:t>
        <a:bodyPr/>
        <a:lstStyle/>
        <a:p>
          <a:pPr>
            <a:lnSpc>
              <a:spcPct val="100000"/>
            </a:lnSpc>
            <a:spcBef>
              <a:spcPts val="0"/>
            </a:spcBef>
            <a:spcAft>
              <a:spcPts val="0"/>
            </a:spcAft>
          </a:pPr>
          <a:r>
            <a:rPr lang="tr-TR" sz="1200" b="1" dirty="0" smtClean="0">
              <a:latin typeface="Calibri" pitchFamily="34" charset="0"/>
              <a:cs typeface="Calibri" pitchFamily="34" charset="0"/>
            </a:rPr>
            <a:t>Tavsiye, </a:t>
          </a:r>
        </a:p>
        <a:p>
          <a:pPr>
            <a:lnSpc>
              <a:spcPct val="100000"/>
            </a:lnSpc>
            <a:spcBef>
              <a:spcPts val="0"/>
            </a:spcBef>
            <a:spcAft>
              <a:spcPts val="0"/>
            </a:spcAft>
          </a:pPr>
          <a:r>
            <a:rPr lang="tr-TR" sz="1200" b="1" dirty="0" smtClean="0">
              <a:latin typeface="Calibri" pitchFamily="34" charset="0"/>
              <a:cs typeface="Calibri" pitchFamily="34" charset="0"/>
            </a:rPr>
            <a:t>İzleme, Değerlendirme</a:t>
          </a:r>
          <a:endParaRPr lang="tr-TR" sz="1200" dirty="0">
            <a:latin typeface="Calibri" pitchFamily="34" charset="0"/>
            <a:cs typeface="Calibri" pitchFamily="34" charset="0"/>
          </a:endParaRPr>
        </a:p>
      </dgm:t>
    </dgm:pt>
    <dgm:pt modelId="{7A9A8334-7CB4-4DC0-8106-8804EC63184E}" type="parTrans" cxnId="{36E50CC0-AA87-4151-AD14-D8719349CC6B}">
      <dgm:prSet/>
      <dgm:spPr/>
      <dgm:t>
        <a:bodyPr/>
        <a:lstStyle/>
        <a:p>
          <a:pPr>
            <a:lnSpc>
              <a:spcPct val="100000"/>
            </a:lnSpc>
            <a:spcBef>
              <a:spcPts val="0"/>
            </a:spcBef>
            <a:spcAft>
              <a:spcPts val="0"/>
            </a:spcAft>
          </a:pPr>
          <a:endParaRPr lang="tr-TR" sz="3200"/>
        </a:p>
      </dgm:t>
    </dgm:pt>
    <dgm:pt modelId="{428342FD-589A-4FCF-817F-9CF51E716293}" type="sibTrans" cxnId="{36E50CC0-AA87-4151-AD14-D8719349CC6B}">
      <dgm:prSet/>
      <dgm:spPr/>
      <dgm:t>
        <a:bodyPr/>
        <a:lstStyle/>
        <a:p>
          <a:pPr>
            <a:lnSpc>
              <a:spcPct val="100000"/>
            </a:lnSpc>
            <a:spcBef>
              <a:spcPts val="0"/>
            </a:spcBef>
            <a:spcAft>
              <a:spcPts val="0"/>
            </a:spcAft>
          </a:pPr>
          <a:endParaRPr lang="tr-TR" sz="3200"/>
        </a:p>
      </dgm:t>
    </dgm:pt>
    <dgm:pt modelId="{22B538CC-0AE6-4342-81A9-6978942B8EEA}">
      <dgm:prSet phldrT="[Metin]" custT="1"/>
      <dgm:spPr/>
      <dgm:t>
        <a:bodyPr/>
        <a:lstStyle/>
        <a:p>
          <a:pPr>
            <a:lnSpc>
              <a:spcPct val="100000"/>
            </a:lnSpc>
            <a:spcBef>
              <a:spcPts val="0"/>
            </a:spcBef>
            <a:spcAft>
              <a:spcPts val="0"/>
            </a:spcAft>
          </a:pPr>
          <a:r>
            <a:rPr lang="tr-TR" sz="1200" b="1" dirty="0" smtClean="0">
              <a:latin typeface="Calibri" pitchFamily="34" charset="0"/>
              <a:cs typeface="Calibri" pitchFamily="34" charset="0"/>
            </a:rPr>
            <a:t>Faaliyet ve </a:t>
          </a:r>
        </a:p>
        <a:p>
          <a:pPr>
            <a:lnSpc>
              <a:spcPct val="100000"/>
            </a:lnSpc>
            <a:spcBef>
              <a:spcPts val="0"/>
            </a:spcBef>
            <a:spcAft>
              <a:spcPts val="0"/>
            </a:spcAft>
          </a:pPr>
          <a:r>
            <a:rPr lang="tr-TR" sz="1200" b="1" dirty="0" smtClean="0">
              <a:latin typeface="Calibri" pitchFamily="34" charset="0"/>
              <a:cs typeface="Calibri" pitchFamily="34" charset="0"/>
            </a:rPr>
            <a:t>Denetim Raporları</a:t>
          </a:r>
          <a:endParaRPr lang="tr-TR" sz="1200" dirty="0">
            <a:latin typeface="Calibri" pitchFamily="34" charset="0"/>
            <a:cs typeface="Calibri" pitchFamily="34" charset="0"/>
          </a:endParaRPr>
        </a:p>
      </dgm:t>
    </dgm:pt>
    <dgm:pt modelId="{872D71C7-7304-4866-9841-551284A5BC0E}" type="parTrans" cxnId="{9CA3764E-3D7D-4170-A66B-AC60A2CD0ACB}">
      <dgm:prSet/>
      <dgm:spPr/>
      <dgm:t>
        <a:bodyPr/>
        <a:lstStyle/>
        <a:p>
          <a:pPr>
            <a:lnSpc>
              <a:spcPct val="100000"/>
            </a:lnSpc>
            <a:spcBef>
              <a:spcPts val="0"/>
            </a:spcBef>
            <a:spcAft>
              <a:spcPts val="0"/>
            </a:spcAft>
          </a:pPr>
          <a:endParaRPr lang="tr-TR" sz="3200"/>
        </a:p>
      </dgm:t>
    </dgm:pt>
    <dgm:pt modelId="{4A8FA22B-71F5-4991-9893-F67962A24FE9}" type="sibTrans" cxnId="{9CA3764E-3D7D-4170-A66B-AC60A2CD0ACB}">
      <dgm:prSet/>
      <dgm:spPr/>
      <dgm:t>
        <a:bodyPr/>
        <a:lstStyle/>
        <a:p>
          <a:pPr>
            <a:lnSpc>
              <a:spcPct val="100000"/>
            </a:lnSpc>
            <a:spcBef>
              <a:spcPts val="0"/>
            </a:spcBef>
            <a:spcAft>
              <a:spcPts val="0"/>
            </a:spcAft>
          </a:pPr>
          <a:endParaRPr lang="tr-TR" sz="3200"/>
        </a:p>
      </dgm:t>
    </dgm:pt>
    <dgm:pt modelId="{521159E7-56F5-4884-83EC-E71D08B98FA2}" type="pres">
      <dgm:prSet presAssocID="{60A7F85E-68C3-4847-8F1A-1DA585535B03}" presName="diagram" presStyleCnt="0">
        <dgm:presLayoutVars>
          <dgm:dir/>
          <dgm:resizeHandles val="exact"/>
        </dgm:presLayoutVars>
      </dgm:prSet>
      <dgm:spPr/>
      <dgm:t>
        <a:bodyPr/>
        <a:lstStyle/>
        <a:p>
          <a:endParaRPr lang="tr-TR"/>
        </a:p>
      </dgm:t>
    </dgm:pt>
    <dgm:pt modelId="{A03C9C5A-9DB3-4821-B459-CE0FECB0659E}" type="pres">
      <dgm:prSet presAssocID="{35F1CEB2-0BB5-4CF0-AB3C-1C2AC5EEEA63}" presName="arrow" presStyleLbl="node1" presStyleIdx="0" presStyleCnt="2" custScaleX="99148" custScaleY="210454" custRadScaleRad="69415" custRadScaleInc="49459">
        <dgm:presLayoutVars>
          <dgm:bulletEnabled val="1"/>
        </dgm:presLayoutVars>
      </dgm:prSet>
      <dgm:spPr/>
      <dgm:t>
        <a:bodyPr/>
        <a:lstStyle/>
        <a:p>
          <a:endParaRPr lang="tr-TR"/>
        </a:p>
      </dgm:t>
    </dgm:pt>
    <dgm:pt modelId="{CF99883E-9D9B-41CA-AD3F-252AA82A58D2}" type="pres">
      <dgm:prSet presAssocID="{22B538CC-0AE6-4342-81A9-6978942B8EEA}" presName="arrow" presStyleLbl="node1" presStyleIdx="1" presStyleCnt="2" custScaleX="97356" custScaleY="210689" custRadScaleRad="70289" custRadScaleInc="51372">
        <dgm:presLayoutVars>
          <dgm:bulletEnabled val="1"/>
        </dgm:presLayoutVars>
      </dgm:prSet>
      <dgm:spPr/>
      <dgm:t>
        <a:bodyPr/>
        <a:lstStyle/>
        <a:p>
          <a:endParaRPr lang="tr-TR"/>
        </a:p>
      </dgm:t>
    </dgm:pt>
  </dgm:ptLst>
  <dgm:cxnLst>
    <dgm:cxn modelId="{595DFB0A-E0E8-45A5-B0B0-E04BDC629439}" type="presOf" srcId="{22B538CC-0AE6-4342-81A9-6978942B8EEA}" destId="{CF99883E-9D9B-41CA-AD3F-252AA82A58D2}" srcOrd="0" destOrd="0" presId="urn:microsoft.com/office/officeart/2005/8/layout/arrow5"/>
    <dgm:cxn modelId="{9CA3764E-3D7D-4170-A66B-AC60A2CD0ACB}" srcId="{60A7F85E-68C3-4847-8F1A-1DA585535B03}" destId="{22B538CC-0AE6-4342-81A9-6978942B8EEA}" srcOrd="1" destOrd="0" parTransId="{872D71C7-7304-4866-9841-551284A5BC0E}" sibTransId="{4A8FA22B-71F5-4991-9893-F67962A24FE9}"/>
    <dgm:cxn modelId="{36E50CC0-AA87-4151-AD14-D8719349CC6B}" srcId="{60A7F85E-68C3-4847-8F1A-1DA585535B03}" destId="{35F1CEB2-0BB5-4CF0-AB3C-1C2AC5EEEA63}" srcOrd="0" destOrd="0" parTransId="{7A9A8334-7CB4-4DC0-8106-8804EC63184E}" sibTransId="{428342FD-589A-4FCF-817F-9CF51E716293}"/>
    <dgm:cxn modelId="{ABD1344A-7829-4B39-9CE9-C516DC3D4E9C}" type="presOf" srcId="{60A7F85E-68C3-4847-8F1A-1DA585535B03}" destId="{521159E7-56F5-4884-83EC-E71D08B98FA2}" srcOrd="0" destOrd="0" presId="urn:microsoft.com/office/officeart/2005/8/layout/arrow5"/>
    <dgm:cxn modelId="{27600A0E-BDA9-4154-B497-867715AC0750}" type="presOf" srcId="{35F1CEB2-0BB5-4CF0-AB3C-1C2AC5EEEA63}" destId="{A03C9C5A-9DB3-4821-B459-CE0FECB0659E}" srcOrd="0" destOrd="0" presId="urn:microsoft.com/office/officeart/2005/8/layout/arrow5"/>
    <dgm:cxn modelId="{9F49B5DB-1C50-46B2-B82B-5455758C28B7}" type="presParOf" srcId="{521159E7-56F5-4884-83EC-E71D08B98FA2}" destId="{A03C9C5A-9DB3-4821-B459-CE0FECB0659E}" srcOrd="0" destOrd="0" presId="urn:microsoft.com/office/officeart/2005/8/layout/arrow5"/>
    <dgm:cxn modelId="{3969B7B4-2B04-4642-A06A-035AED8651ED}" type="presParOf" srcId="{521159E7-56F5-4884-83EC-E71D08B98FA2}" destId="{CF99883E-9D9B-41CA-AD3F-252AA82A58D2}" srcOrd="1" destOrd="0" presId="urn:microsoft.com/office/officeart/2005/8/layout/arrow5"/>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95451F2-4926-4324-8C24-B5A98BAB28A9}" type="doc">
      <dgm:prSet loTypeId="urn:microsoft.com/office/officeart/2005/8/layout/vList5" loCatId="list" qsTypeId="urn:microsoft.com/office/officeart/2005/8/quickstyle/3d1" qsCatId="3D" csTypeId="urn:microsoft.com/office/officeart/2005/8/colors/accent4_2" csCatId="accent4" phldr="1"/>
      <dgm:spPr/>
      <dgm:t>
        <a:bodyPr/>
        <a:lstStyle/>
        <a:p>
          <a:endParaRPr lang="tr-TR"/>
        </a:p>
      </dgm:t>
    </dgm:pt>
    <dgm:pt modelId="{C1201B90-4BB8-4AF3-9876-725CCA741C3B}">
      <dgm:prSet phldrT="[Metin]" custT="1"/>
      <dgm:spPr/>
      <dgm:t>
        <a:bodyPr/>
        <a:lstStyle/>
        <a:p>
          <a:r>
            <a:rPr lang="tr-TR" sz="2200" dirty="0" smtClean="0">
              <a:latin typeface="Calibri" pitchFamily="34" charset="0"/>
              <a:cs typeface="Calibri" pitchFamily="34" charset="0"/>
            </a:rPr>
            <a:t>Planlama</a:t>
          </a:r>
          <a:endParaRPr lang="tr-TR" sz="2200" dirty="0">
            <a:latin typeface="Calibri" pitchFamily="34" charset="0"/>
            <a:cs typeface="Calibri" pitchFamily="34" charset="0"/>
          </a:endParaRPr>
        </a:p>
      </dgm:t>
    </dgm:pt>
    <dgm:pt modelId="{E57567F7-8374-43D9-8569-70AC12560CC0}" type="parTrans" cxnId="{A7B2C351-D1F6-44A2-861D-2FF67CA8C30C}">
      <dgm:prSet/>
      <dgm:spPr/>
      <dgm:t>
        <a:bodyPr/>
        <a:lstStyle/>
        <a:p>
          <a:endParaRPr lang="tr-TR"/>
        </a:p>
      </dgm:t>
    </dgm:pt>
    <dgm:pt modelId="{C7C9A8F1-A06C-4891-B776-DDC3B62CC860}" type="sibTrans" cxnId="{A7B2C351-D1F6-44A2-861D-2FF67CA8C30C}">
      <dgm:prSet/>
      <dgm:spPr/>
      <dgm:t>
        <a:bodyPr/>
        <a:lstStyle/>
        <a:p>
          <a:endParaRPr lang="tr-TR"/>
        </a:p>
      </dgm:t>
    </dgm:pt>
    <dgm:pt modelId="{0002C272-48EC-45A2-AB0F-F0DD82CE7081}">
      <dgm:prSet phldrT="[Metin]" custT="1"/>
      <dgm:spPr/>
      <dgm:t>
        <a:bodyPr/>
        <a:lstStyle/>
        <a:p>
          <a:r>
            <a:rPr lang="tr-TR" sz="1800" dirty="0" smtClean="0">
              <a:latin typeface="Calibri" pitchFamily="34" charset="0"/>
              <a:cs typeface="Calibri" pitchFamily="34" charset="0"/>
            </a:rPr>
            <a:t>Ortak vizyon</a:t>
          </a:r>
          <a:endParaRPr lang="tr-TR" sz="1800" dirty="0">
            <a:latin typeface="Calibri" pitchFamily="34" charset="0"/>
            <a:cs typeface="Calibri" pitchFamily="34" charset="0"/>
          </a:endParaRPr>
        </a:p>
      </dgm:t>
    </dgm:pt>
    <dgm:pt modelId="{DCB2FA7A-5201-4539-97B2-EBCBB89860A7}" type="parTrans" cxnId="{CA9C0EF8-C44D-4F1D-A541-32551D1A62FA}">
      <dgm:prSet/>
      <dgm:spPr/>
      <dgm:t>
        <a:bodyPr/>
        <a:lstStyle/>
        <a:p>
          <a:endParaRPr lang="tr-TR"/>
        </a:p>
      </dgm:t>
    </dgm:pt>
    <dgm:pt modelId="{87A55808-02E1-43B9-90C3-1BD85D738E96}" type="sibTrans" cxnId="{CA9C0EF8-C44D-4F1D-A541-32551D1A62FA}">
      <dgm:prSet/>
      <dgm:spPr/>
      <dgm:t>
        <a:bodyPr/>
        <a:lstStyle/>
        <a:p>
          <a:endParaRPr lang="tr-TR"/>
        </a:p>
      </dgm:t>
    </dgm:pt>
    <dgm:pt modelId="{55563411-3676-4670-96A3-26C3AB9EB8BC}">
      <dgm:prSet phldrT="[Metin]" custT="1"/>
      <dgm:spPr/>
      <dgm:t>
        <a:bodyPr/>
        <a:lstStyle/>
        <a:p>
          <a:r>
            <a:rPr lang="tr-TR" sz="2200" dirty="0" smtClean="0">
              <a:latin typeface="Calibri" pitchFamily="34" charset="0"/>
              <a:cs typeface="Calibri" pitchFamily="34" charset="0"/>
            </a:rPr>
            <a:t>Yönlendirme</a:t>
          </a:r>
        </a:p>
      </dgm:t>
    </dgm:pt>
    <dgm:pt modelId="{EA0B6FA1-EB05-4137-A841-8D5EDF16438D}" type="parTrans" cxnId="{6F4329BD-0EC7-46EE-A44E-8B4D2A043B4C}">
      <dgm:prSet/>
      <dgm:spPr/>
      <dgm:t>
        <a:bodyPr/>
        <a:lstStyle/>
        <a:p>
          <a:endParaRPr lang="tr-TR"/>
        </a:p>
      </dgm:t>
    </dgm:pt>
    <dgm:pt modelId="{9E2B38E1-9FDF-4D2D-AF27-C0AC7D7098BA}" type="sibTrans" cxnId="{6F4329BD-0EC7-46EE-A44E-8B4D2A043B4C}">
      <dgm:prSet/>
      <dgm:spPr/>
      <dgm:t>
        <a:bodyPr/>
        <a:lstStyle/>
        <a:p>
          <a:endParaRPr lang="tr-TR"/>
        </a:p>
      </dgm:t>
    </dgm:pt>
    <dgm:pt modelId="{48F47A79-0573-4C7D-B2C1-27E70037F7D1}">
      <dgm:prSet phldrT="[Metin]" custT="1"/>
      <dgm:spPr/>
      <dgm:t>
        <a:bodyPr/>
        <a:lstStyle/>
        <a:p>
          <a:r>
            <a:rPr lang="tr-TR" sz="1800" dirty="0" smtClean="0">
              <a:latin typeface="Calibri" pitchFamily="34" charset="0"/>
              <a:cs typeface="Calibri" pitchFamily="34" charset="0"/>
            </a:rPr>
            <a:t>İşbirliği/ortaklığı özendirme</a:t>
          </a:r>
          <a:endParaRPr lang="tr-TR" sz="1800" dirty="0">
            <a:latin typeface="Calibri" pitchFamily="34" charset="0"/>
            <a:cs typeface="Calibri" pitchFamily="34" charset="0"/>
          </a:endParaRPr>
        </a:p>
      </dgm:t>
    </dgm:pt>
    <dgm:pt modelId="{C3F4E6C1-9585-46DA-8E3F-A7C074217FA0}" type="parTrans" cxnId="{C55CA1AB-366B-439D-B526-592D4B2D2D15}">
      <dgm:prSet/>
      <dgm:spPr/>
      <dgm:t>
        <a:bodyPr/>
        <a:lstStyle/>
        <a:p>
          <a:endParaRPr lang="tr-TR"/>
        </a:p>
      </dgm:t>
    </dgm:pt>
    <dgm:pt modelId="{966221D9-D93D-45B8-9F83-D8B9E12317E0}" type="sibTrans" cxnId="{C55CA1AB-366B-439D-B526-592D4B2D2D15}">
      <dgm:prSet/>
      <dgm:spPr/>
      <dgm:t>
        <a:bodyPr/>
        <a:lstStyle/>
        <a:p>
          <a:endParaRPr lang="tr-TR"/>
        </a:p>
      </dgm:t>
    </dgm:pt>
    <dgm:pt modelId="{3A2033BE-0EDC-4A59-AEE8-5AD62E5A4C73}">
      <dgm:prSet phldrT="[Metin]" custT="1"/>
      <dgm:spPr/>
      <dgm:t>
        <a:bodyPr/>
        <a:lstStyle/>
        <a:p>
          <a:r>
            <a:rPr lang="tr-TR" sz="2200" dirty="0" smtClean="0">
              <a:latin typeface="Calibri" pitchFamily="34" charset="0"/>
              <a:cs typeface="Calibri" pitchFamily="34" charset="0"/>
            </a:rPr>
            <a:t>Destekleme</a:t>
          </a:r>
        </a:p>
      </dgm:t>
    </dgm:pt>
    <dgm:pt modelId="{BB8C4698-29F5-44A7-83ED-BF8F13711937}" type="parTrans" cxnId="{3831870A-781D-4345-A1D2-26F24CE8675F}">
      <dgm:prSet/>
      <dgm:spPr/>
      <dgm:t>
        <a:bodyPr/>
        <a:lstStyle/>
        <a:p>
          <a:endParaRPr lang="tr-TR"/>
        </a:p>
      </dgm:t>
    </dgm:pt>
    <dgm:pt modelId="{A2B6B775-F47B-4695-AFE0-082182CEAC48}" type="sibTrans" cxnId="{3831870A-781D-4345-A1D2-26F24CE8675F}">
      <dgm:prSet/>
      <dgm:spPr/>
      <dgm:t>
        <a:bodyPr/>
        <a:lstStyle/>
        <a:p>
          <a:endParaRPr lang="tr-TR"/>
        </a:p>
      </dgm:t>
    </dgm:pt>
    <dgm:pt modelId="{936D6700-A4F4-4C3D-93B7-D36E652A1372}">
      <dgm:prSet phldrT="[Metin]" custT="1"/>
      <dgm:spPr/>
      <dgm:t>
        <a:bodyPr/>
        <a:lstStyle/>
        <a:p>
          <a:endParaRPr lang="tr-TR" sz="1600" dirty="0">
            <a:latin typeface="Calibri" pitchFamily="34" charset="0"/>
            <a:cs typeface="Calibri" pitchFamily="34" charset="0"/>
          </a:endParaRPr>
        </a:p>
      </dgm:t>
    </dgm:pt>
    <dgm:pt modelId="{F2EE1005-0CB5-431D-8CCE-78FB7AA445AB}" type="parTrans" cxnId="{723D5F42-C8A8-489A-A7AF-283DAE74B4F2}">
      <dgm:prSet/>
      <dgm:spPr/>
      <dgm:t>
        <a:bodyPr/>
        <a:lstStyle/>
        <a:p>
          <a:endParaRPr lang="tr-TR"/>
        </a:p>
      </dgm:t>
    </dgm:pt>
    <dgm:pt modelId="{4792249B-AF82-4FBE-9AB4-11B4709BFC01}" type="sibTrans" cxnId="{723D5F42-C8A8-489A-A7AF-283DAE74B4F2}">
      <dgm:prSet/>
      <dgm:spPr/>
      <dgm:t>
        <a:bodyPr/>
        <a:lstStyle/>
        <a:p>
          <a:endParaRPr lang="tr-TR"/>
        </a:p>
      </dgm:t>
    </dgm:pt>
    <dgm:pt modelId="{AE6D23F2-E405-4616-AE54-05786463F615}">
      <dgm:prSet custT="1"/>
      <dgm:spPr/>
      <dgm:t>
        <a:bodyPr/>
        <a:lstStyle/>
        <a:p>
          <a:r>
            <a:rPr lang="tr-TR" sz="1800" dirty="0" smtClean="0">
              <a:latin typeface="Calibri" pitchFamily="34" charset="0"/>
              <a:cs typeface="Calibri" pitchFamily="34" charset="0"/>
            </a:rPr>
            <a:t>Programlama</a:t>
          </a:r>
          <a:endParaRPr lang="tr-TR" sz="1800" dirty="0">
            <a:latin typeface="Calibri" pitchFamily="34" charset="0"/>
            <a:cs typeface="Calibri" pitchFamily="34" charset="0"/>
          </a:endParaRPr>
        </a:p>
      </dgm:t>
    </dgm:pt>
    <dgm:pt modelId="{C2049A71-4D9C-4AF2-9F77-86302AF2E999}" type="parTrans" cxnId="{3ADBB3A1-D360-4CB8-8FF7-38D3ACD7E38F}">
      <dgm:prSet/>
      <dgm:spPr/>
      <dgm:t>
        <a:bodyPr/>
        <a:lstStyle/>
        <a:p>
          <a:endParaRPr lang="tr-TR"/>
        </a:p>
      </dgm:t>
    </dgm:pt>
    <dgm:pt modelId="{B45AF7DD-2FA8-4F53-9D69-6C5E7B1919D3}" type="sibTrans" cxnId="{3ADBB3A1-D360-4CB8-8FF7-38D3ACD7E38F}">
      <dgm:prSet/>
      <dgm:spPr/>
      <dgm:t>
        <a:bodyPr/>
        <a:lstStyle/>
        <a:p>
          <a:endParaRPr lang="tr-TR"/>
        </a:p>
      </dgm:t>
    </dgm:pt>
    <dgm:pt modelId="{5EC02DC7-07C1-4949-9646-DA4B1D68ECE7}">
      <dgm:prSet custT="1"/>
      <dgm:spPr/>
      <dgm:t>
        <a:bodyPr/>
        <a:lstStyle/>
        <a:p>
          <a:r>
            <a:rPr lang="tr-TR" sz="1800" dirty="0" smtClean="0">
              <a:latin typeface="Calibri" pitchFamily="34" charset="0"/>
              <a:cs typeface="Calibri" pitchFamily="34" charset="0"/>
            </a:rPr>
            <a:t>Mali destekler</a:t>
          </a:r>
          <a:endParaRPr lang="tr-TR" sz="1800" dirty="0">
            <a:latin typeface="Calibri" pitchFamily="34" charset="0"/>
            <a:cs typeface="Calibri" pitchFamily="34" charset="0"/>
          </a:endParaRPr>
        </a:p>
      </dgm:t>
    </dgm:pt>
    <dgm:pt modelId="{676725F7-8BBE-4B4A-A6A3-79E8BE90188D}" type="parTrans" cxnId="{02F6455E-5DB7-45A7-95F6-DBECFFAF6B03}">
      <dgm:prSet/>
      <dgm:spPr/>
      <dgm:t>
        <a:bodyPr/>
        <a:lstStyle/>
        <a:p>
          <a:endParaRPr lang="tr-TR"/>
        </a:p>
      </dgm:t>
    </dgm:pt>
    <dgm:pt modelId="{B8B008E2-1018-47B1-BBD9-9B2F1F960D43}" type="sibTrans" cxnId="{02F6455E-5DB7-45A7-95F6-DBECFFAF6B03}">
      <dgm:prSet/>
      <dgm:spPr/>
      <dgm:t>
        <a:bodyPr/>
        <a:lstStyle/>
        <a:p>
          <a:endParaRPr lang="tr-TR"/>
        </a:p>
      </dgm:t>
    </dgm:pt>
    <dgm:pt modelId="{A2EC3C0E-CC0E-43AB-A483-EEE614CD97BB}">
      <dgm:prSet phldrT="[Metin]" custT="1"/>
      <dgm:spPr/>
      <dgm:t>
        <a:bodyPr/>
        <a:lstStyle/>
        <a:p>
          <a:r>
            <a:rPr lang="tr-TR" sz="1800" dirty="0" smtClean="0">
              <a:latin typeface="Calibri" pitchFamily="34" charset="0"/>
              <a:cs typeface="Calibri" pitchFamily="34" charset="0"/>
            </a:rPr>
            <a:t>Strateji geliştirme</a:t>
          </a:r>
          <a:endParaRPr lang="tr-TR" sz="1800" dirty="0">
            <a:latin typeface="Calibri" pitchFamily="34" charset="0"/>
            <a:cs typeface="Calibri" pitchFamily="34" charset="0"/>
          </a:endParaRPr>
        </a:p>
      </dgm:t>
    </dgm:pt>
    <dgm:pt modelId="{E66B7044-8603-4303-8D94-3F0CDB549C0E}" type="parTrans" cxnId="{3D19D92E-1945-4160-A028-9248351E670C}">
      <dgm:prSet/>
      <dgm:spPr/>
      <dgm:t>
        <a:bodyPr/>
        <a:lstStyle/>
        <a:p>
          <a:endParaRPr lang="tr-TR"/>
        </a:p>
      </dgm:t>
    </dgm:pt>
    <dgm:pt modelId="{DF9B62A4-1749-4339-9797-B88B096D01D7}" type="sibTrans" cxnId="{3D19D92E-1945-4160-A028-9248351E670C}">
      <dgm:prSet/>
      <dgm:spPr/>
      <dgm:t>
        <a:bodyPr/>
        <a:lstStyle/>
        <a:p>
          <a:endParaRPr lang="tr-TR"/>
        </a:p>
      </dgm:t>
    </dgm:pt>
    <dgm:pt modelId="{C9DB8B6E-1A1D-40E4-8877-1DA7A44A3424}">
      <dgm:prSet custT="1"/>
      <dgm:spPr/>
      <dgm:t>
        <a:bodyPr/>
        <a:lstStyle/>
        <a:p>
          <a:r>
            <a:rPr lang="tr-TR" sz="1800" dirty="0" smtClean="0">
              <a:latin typeface="Calibri" pitchFamily="34" charset="0"/>
              <a:cs typeface="Calibri" pitchFamily="34" charset="0"/>
            </a:rPr>
            <a:t>Teknik destekler</a:t>
          </a:r>
        </a:p>
      </dgm:t>
    </dgm:pt>
    <dgm:pt modelId="{355E966E-87B6-4555-A773-6BE14179CB59}" type="parTrans" cxnId="{6C101EF3-144D-49E0-AB92-3CD29D7DB04A}">
      <dgm:prSet/>
      <dgm:spPr/>
      <dgm:t>
        <a:bodyPr/>
        <a:lstStyle/>
        <a:p>
          <a:endParaRPr lang="tr-TR"/>
        </a:p>
      </dgm:t>
    </dgm:pt>
    <dgm:pt modelId="{326EDDD2-382D-4870-986B-D1080DA8EC78}" type="sibTrans" cxnId="{6C101EF3-144D-49E0-AB92-3CD29D7DB04A}">
      <dgm:prSet/>
      <dgm:spPr/>
      <dgm:t>
        <a:bodyPr/>
        <a:lstStyle/>
        <a:p>
          <a:endParaRPr lang="tr-TR"/>
        </a:p>
      </dgm:t>
    </dgm:pt>
    <dgm:pt modelId="{68641058-A3A8-46F5-9F0F-7EA9B57A1036}">
      <dgm:prSet custT="1"/>
      <dgm:spPr/>
      <dgm:t>
        <a:bodyPr/>
        <a:lstStyle/>
        <a:p>
          <a:r>
            <a:rPr lang="tr-TR" sz="1800" dirty="0" smtClean="0">
              <a:latin typeface="Calibri" pitchFamily="34" charset="0"/>
              <a:cs typeface="Calibri" pitchFamily="34" charset="0"/>
            </a:rPr>
            <a:t>Kolaylaştırıcılık/koordinatörlük</a:t>
          </a:r>
          <a:endParaRPr lang="tr-TR" sz="1800" dirty="0">
            <a:latin typeface="Calibri" pitchFamily="34" charset="0"/>
            <a:cs typeface="Calibri" pitchFamily="34" charset="0"/>
          </a:endParaRPr>
        </a:p>
      </dgm:t>
    </dgm:pt>
    <dgm:pt modelId="{9A50E6E4-71C1-4C52-88FA-9E96A74AD16B}" type="parTrans" cxnId="{6A0EFD74-0AFF-4409-B330-E5C700DE3601}">
      <dgm:prSet/>
      <dgm:spPr/>
      <dgm:t>
        <a:bodyPr/>
        <a:lstStyle/>
        <a:p>
          <a:endParaRPr lang="tr-TR"/>
        </a:p>
      </dgm:t>
    </dgm:pt>
    <dgm:pt modelId="{1D2F25D2-FFB8-4E21-B8A3-720A459603D1}" type="sibTrans" cxnId="{6A0EFD74-0AFF-4409-B330-E5C700DE3601}">
      <dgm:prSet/>
      <dgm:spPr/>
      <dgm:t>
        <a:bodyPr/>
        <a:lstStyle/>
        <a:p>
          <a:endParaRPr lang="tr-TR"/>
        </a:p>
      </dgm:t>
    </dgm:pt>
    <dgm:pt modelId="{E26588C6-8C0A-4C28-B5E9-2D36D2442531}">
      <dgm:prSet custT="1"/>
      <dgm:spPr/>
      <dgm:t>
        <a:bodyPr/>
        <a:lstStyle/>
        <a:p>
          <a:r>
            <a:rPr lang="tr-TR" sz="1800" dirty="0" smtClean="0">
              <a:latin typeface="Calibri" pitchFamily="34" charset="0"/>
              <a:cs typeface="Calibri" pitchFamily="34" charset="0"/>
            </a:rPr>
            <a:t>Tanıtım</a:t>
          </a:r>
          <a:endParaRPr lang="tr-TR" sz="1800" dirty="0">
            <a:latin typeface="Calibri" pitchFamily="34" charset="0"/>
            <a:cs typeface="Calibri" pitchFamily="34" charset="0"/>
          </a:endParaRPr>
        </a:p>
      </dgm:t>
    </dgm:pt>
    <dgm:pt modelId="{49DAD01F-E8E2-4265-B18B-C02C5B0F8317}" type="parTrans" cxnId="{863DE76E-8879-4D58-95F4-17224020AF98}">
      <dgm:prSet/>
      <dgm:spPr/>
      <dgm:t>
        <a:bodyPr/>
        <a:lstStyle/>
        <a:p>
          <a:endParaRPr lang="tr-TR"/>
        </a:p>
      </dgm:t>
    </dgm:pt>
    <dgm:pt modelId="{DF593A5B-2844-485D-9FF6-4E2CDF91AB89}" type="sibTrans" cxnId="{863DE76E-8879-4D58-95F4-17224020AF98}">
      <dgm:prSet/>
      <dgm:spPr/>
      <dgm:t>
        <a:bodyPr/>
        <a:lstStyle/>
        <a:p>
          <a:endParaRPr lang="tr-TR"/>
        </a:p>
      </dgm:t>
    </dgm:pt>
    <dgm:pt modelId="{80337322-58FB-4234-8705-CE5137F1AB8F}">
      <dgm:prSet custT="1"/>
      <dgm:spPr/>
      <dgm:t>
        <a:bodyPr/>
        <a:lstStyle/>
        <a:p>
          <a:r>
            <a:rPr lang="tr-TR" sz="1800" dirty="0" smtClean="0">
              <a:latin typeface="Calibri" pitchFamily="34" charset="0"/>
              <a:cs typeface="Calibri" pitchFamily="34" charset="0"/>
            </a:rPr>
            <a:t>Yatırım sürecini hızlandırma </a:t>
          </a:r>
          <a:endParaRPr lang="tr-TR" sz="1800" dirty="0">
            <a:latin typeface="Calibri" pitchFamily="34" charset="0"/>
            <a:cs typeface="Calibri" pitchFamily="34" charset="0"/>
          </a:endParaRPr>
        </a:p>
      </dgm:t>
    </dgm:pt>
    <dgm:pt modelId="{93BB8885-D11F-4BB6-8091-E18AF7D2DE68}" type="parTrans" cxnId="{594D2208-FA97-47C3-9CFB-C2AB90606DBB}">
      <dgm:prSet/>
      <dgm:spPr/>
      <dgm:t>
        <a:bodyPr/>
        <a:lstStyle/>
        <a:p>
          <a:endParaRPr lang="tr-TR"/>
        </a:p>
      </dgm:t>
    </dgm:pt>
    <dgm:pt modelId="{F7A10B07-27D0-4BDD-A34C-1289C652F032}" type="sibTrans" cxnId="{594D2208-FA97-47C3-9CFB-C2AB90606DBB}">
      <dgm:prSet/>
      <dgm:spPr/>
      <dgm:t>
        <a:bodyPr/>
        <a:lstStyle/>
        <a:p>
          <a:endParaRPr lang="tr-TR"/>
        </a:p>
      </dgm:t>
    </dgm:pt>
    <dgm:pt modelId="{2CB3EF6A-B51B-4CFC-9585-1D44ED128979}">
      <dgm:prSet custT="1"/>
      <dgm:spPr/>
      <dgm:t>
        <a:bodyPr/>
        <a:lstStyle/>
        <a:p>
          <a:r>
            <a:rPr lang="tr-TR" sz="2200" dirty="0" smtClean="0">
              <a:latin typeface="Calibri" pitchFamily="34" charset="0"/>
              <a:cs typeface="Calibri" pitchFamily="34" charset="0"/>
            </a:rPr>
            <a:t>İzleme ve Değerlendirme</a:t>
          </a:r>
        </a:p>
      </dgm:t>
    </dgm:pt>
    <dgm:pt modelId="{3A012584-94F1-41D9-8B7A-11A51B470F4C}" type="parTrans" cxnId="{11CD4E45-01E7-493B-91AC-21980682500E}">
      <dgm:prSet/>
      <dgm:spPr/>
      <dgm:t>
        <a:bodyPr/>
        <a:lstStyle/>
        <a:p>
          <a:endParaRPr lang="tr-TR"/>
        </a:p>
      </dgm:t>
    </dgm:pt>
    <dgm:pt modelId="{9CA5C7B7-BF2D-4D28-A337-B39D8706A21D}" type="sibTrans" cxnId="{11CD4E45-01E7-493B-91AC-21980682500E}">
      <dgm:prSet/>
      <dgm:spPr/>
      <dgm:t>
        <a:bodyPr/>
        <a:lstStyle/>
        <a:p>
          <a:endParaRPr lang="tr-TR"/>
        </a:p>
      </dgm:t>
    </dgm:pt>
    <dgm:pt modelId="{AA342213-F402-48D4-A7D6-A1CDF388B32D}" type="pres">
      <dgm:prSet presAssocID="{695451F2-4926-4324-8C24-B5A98BAB28A9}" presName="Name0" presStyleCnt="0">
        <dgm:presLayoutVars>
          <dgm:dir/>
          <dgm:animLvl val="lvl"/>
          <dgm:resizeHandles val="exact"/>
        </dgm:presLayoutVars>
      </dgm:prSet>
      <dgm:spPr/>
      <dgm:t>
        <a:bodyPr/>
        <a:lstStyle/>
        <a:p>
          <a:endParaRPr lang="tr-TR"/>
        </a:p>
      </dgm:t>
    </dgm:pt>
    <dgm:pt modelId="{48CA451E-7F76-4994-BFFD-6D6AF6EC6ABF}" type="pres">
      <dgm:prSet presAssocID="{C1201B90-4BB8-4AF3-9876-725CCA741C3B}" presName="linNode" presStyleCnt="0"/>
      <dgm:spPr/>
      <dgm:t>
        <a:bodyPr/>
        <a:lstStyle/>
        <a:p>
          <a:endParaRPr lang="tr-TR"/>
        </a:p>
      </dgm:t>
    </dgm:pt>
    <dgm:pt modelId="{44D2C330-EB66-45D6-A191-9168BE7D2863}" type="pres">
      <dgm:prSet presAssocID="{C1201B90-4BB8-4AF3-9876-725CCA741C3B}" presName="parentText" presStyleLbl="node1" presStyleIdx="0" presStyleCnt="4" custScaleX="77818">
        <dgm:presLayoutVars>
          <dgm:chMax val="1"/>
          <dgm:bulletEnabled val="1"/>
        </dgm:presLayoutVars>
      </dgm:prSet>
      <dgm:spPr/>
      <dgm:t>
        <a:bodyPr/>
        <a:lstStyle/>
        <a:p>
          <a:endParaRPr lang="tr-TR"/>
        </a:p>
      </dgm:t>
    </dgm:pt>
    <dgm:pt modelId="{558D10EA-E5A7-4F2C-A185-80CC45A21D34}" type="pres">
      <dgm:prSet presAssocID="{C1201B90-4BB8-4AF3-9876-725CCA741C3B}" presName="descendantText" presStyleLbl="alignAccFollowNode1" presStyleIdx="0" presStyleCnt="3" custScaleY="123144" custLinFactNeighborX="-1410" custLinFactNeighborY="-1188">
        <dgm:presLayoutVars>
          <dgm:bulletEnabled val="1"/>
        </dgm:presLayoutVars>
      </dgm:prSet>
      <dgm:spPr/>
      <dgm:t>
        <a:bodyPr/>
        <a:lstStyle/>
        <a:p>
          <a:endParaRPr lang="tr-TR"/>
        </a:p>
      </dgm:t>
    </dgm:pt>
    <dgm:pt modelId="{3C58D851-367D-41E2-84D0-84689F8469C1}" type="pres">
      <dgm:prSet presAssocID="{C7C9A8F1-A06C-4891-B776-DDC3B62CC860}" presName="sp" presStyleCnt="0"/>
      <dgm:spPr/>
      <dgm:t>
        <a:bodyPr/>
        <a:lstStyle/>
        <a:p>
          <a:endParaRPr lang="tr-TR"/>
        </a:p>
      </dgm:t>
    </dgm:pt>
    <dgm:pt modelId="{18F05147-6A33-4389-BDD9-EA8F2DEDE8BD}" type="pres">
      <dgm:prSet presAssocID="{55563411-3676-4670-96A3-26C3AB9EB8BC}" presName="linNode" presStyleCnt="0"/>
      <dgm:spPr/>
      <dgm:t>
        <a:bodyPr/>
        <a:lstStyle/>
        <a:p>
          <a:endParaRPr lang="tr-TR"/>
        </a:p>
      </dgm:t>
    </dgm:pt>
    <dgm:pt modelId="{064E3E03-3AF6-4675-B9AD-6E9A0F2FFDEF}" type="pres">
      <dgm:prSet presAssocID="{55563411-3676-4670-96A3-26C3AB9EB8BC}" presName="parentText" presStyleLbl="node1" presStyleIdx="1" presStyleCnt="4" custScaleX="77818">
        <dgm:presLayoutVars>
          <dgm:chMax val="1"/>
          <dgm:bulletEnabled val="1"/>
        </dgm:presLayoutVars>
      </dgm:prSet>
      <dgm:spPr/>
      <dgm:t>
        <a:bodyPr/>
        <a:lstStyle/>
        <a:p>
          <a:endParaRPr lang="tr-TR"/>
        </a:p>
      </dgm:t>
    </dgm:pt>
    <dgm:pt modelId="{D4260BAD-445D-4F65-A2DD-A9B7DD999FAA}" type="pres">
      <dgm:prSet presAssocID="{55563411-3676-4670-96A3-26C3AB9EB8BC}" presName="descendantText" presStyleLbl="alignAccFollowNode1" presStyleIdx="1" presStyleCnt="3" custScaleY="119544">
        <dgm:presLayoutVars>
          <dgm:bulletEnabled val="1"/>
        </dgm:presLayoutVars>
      </dgm:prSet>
      <dgm:spPr/>
      <dgm:t>
        <a:bodyPr/>
        <a:lstStyle/>
        <a:p>
          <a:endParaRPr lang="tr-TR"/>
        </a:p>
      </dgm:t>
    </dgm:pt>
    <dgm:pt modelId="{7274281D-7936-495F-8437-ECFCF1DCD540}" type="pres">
      <dgm:prSet presAssocID="{9E2B38E1-9FDF-4D2D-AF27-C0AC7D7098BA}" presName="sp" presStyleCnt="0"/>
      <dgm:spPr/>
      <dgm:t>
        <a:bodyPr/>
        <a:lstStyle/>
        <a:p>
          <a:endParaRPr lang="tr-TR"/>
        </a:p>
      </dgm:t>
    </dgm:pt>
    <dgm:pt modelId="{460B3D04-50A9-43F1-8D39-4DAEC1A3764F}" type="pres">
      <dgm:prSet presAssocID="{3A2033BE-0EDC-4A59-AEE8-5AD62E5A4C73}" presName="linNode" presStyleCnt="0"/>
      <dgm:spPr/>
      <dgm:t>
        <a:bodyPr/>
        <a:lstStyle/>
        <a:p>
          <a:endParaRPr lang="tr-TR"/>
        </a:p>
      </dgm:t>
    </dgm:pt>
    <dgm:pt modelId="{20D4A720-D5C7-4E37-BE52-2FFD7AFE4BE4}" type="pres">
      <dgm:prSet presAssocID="{3A2033BE-0EDC-4A59-AEE8-5AD62E5A4C73}" presName="parentText" presStyleLbl="node1" presStyleIdx="2" presStyleCnt="4" custScaleX="77818">
        <dgm:presLayoutVars>
          <dgm:chMax val="1"/>
          <dgm:bulletEnabled val="1"/>
        </dgm:presLayoutVars>
      </dgm:prSet>
      <dgm:spPr/>
      <dgm:t>
        <a:bodyPr/>
        <a:lstStyle/>
        <a:p>
          <a:endParaRPr lang="tr-TR"/>
        </a:p>
      </dgm:t>
    </dgm:pt>
    <dgm:pt modelId="{26220F24-28A0-4894-BA28-57932B4A38DE}" type="pres">
      <dgm:prSet presAssocID="{3A2033BE-0EDC-4A59-AEE8-5AD62E5A4C73}" presName="descendantText" presStyleLbl="alignAccFollowNode1" presStyleIdx="2" presStyleCnt="3" custScaleY="123936">
        <dgm:presLayoutVars>
          <dgm:bulletEnabled val="1"/>
        </dgm:presLayoutVars>
      </dgm:prSet>
      <dgm:spPr/>
      <dgm:t>
        <a:bodyPr/>
        <a:lstStyle/>
        <a:p>
          <a:endParaRPr lang="tr-TR"/>
        </a:p>
      </dgm:t>
    </dgm:pt>
    <dgm:pt modelId="{35BAFAA3-ECED-47C1-9466-AF5C1D6FC39F}" type="pres">
      <dgm:prSet presAssocID="{A2B6B775-F47B-4695-AFE0-082182CEAC48}" presName="sp" presStyleCnt="0"/>
      <dgm:spPr/>
    </dgm:pt>
    <dgm:pt modelId="{819BE0B1-A8E4-4554-8E00-6809B61DC102}" type="pres">
      <dgm:prSet presAssocID="{2CB3EF6A-B51B-4CFC-9585-1D44ED128979}" presName="linNode" presStyleCnt="0"/>
      <dgm:spPr/>
    </dgm:pt>
    <dgm:pt modelId="{6A562306-B0A7-4829-94E8-B4273E59C243}" type="pres">
      <dgm:prSet presAssocID="{2CB3EF6A-B51B-4CFC-9585-1D44ED128979}" presName="parentText" presStyleLbl="node1" presStyleIdx="3" presStyleCnt="4" custScaleX="75695">
        <dgm:presLayoutVars>
          <dgm:chMax val="1"/>
          <dgm:bulletEnabled val="1"/>
        </dgm:presLayoutVars>
      </dgm:prSet>
      <dgm:spPr/>
      <dgm:t>
        <a:bodyPr/>
        <a:lstStyle/>
        <a:p>
          <a:endParaRPr lang="tr-TR"/>
        </a:p>
      </dgm:t>
    </dgm:pt>
  </dgm:ptLst>
  <dgm:cxnLst>
    <dgm:cxn modelId="{481DE366-5254-4D3F-A2AB-5B5922CF0FA7}" type="presOf" srcId="{936D6700-A4F4-4C3D-93B7-D36E652A1372}" destId="{26220F24-28A0-4894-BA28-57932B4A38DE}" srcOrd="0" destOrd="0" presId="urn:microsoft.com/office/officeart/2005/8/layout/vList5"/>
    <dgm:cxn modelId="{3D19D92E-1945-4160-A028-9248351E670C}" srcId="{C1201B90-4BB8-4AF3-9876-725CCA741C3B}" destId="{A2EC3C0E-CC0E-43AB-A483-EEE614CD97BB}" srcOrd="1" destOrd="0" parTransId="{E66B7044-8603-4303-8D94-3F0CDB549C0E}" sibTransId="{DF9B62A4-1749-4339-9797-B88B096D01D7}"/>
    <dgm:cxn modelId="{C55CA1AB-366B-439D-B526-592D4B2D2D15}" srcId="{55563411-3676-4670-96A3-26C3AB9EB8BC}" destId="{48F47A79-0573-4C7D-B2C1-27E70037F7D1}" srcOrd="0" destOrd="0" parTransId="{C3F4E6C1-9585-46DA-8E3F-A7C074217FA0}" sibTransId="{966221D9-D93D-45B8-9F83-D8B9E12317E0}"/>
    <dgm:cxn modelId="{17C6C7DA-8DAE-4EA6-8816-E1BB2E88C5B3}" type="presOf" srcId="{0002C272-48EC-45A2-AB0F-F0DD82CE7081}" destId="{558D10EA-E5A7-4F2C-A185-80CC45A21D34}" srcOrd="0" destOrd="0" presId="urn:microsoft.com/office/officeart/2005/8/layout/vList5"/>
    <dgm:cxn modelId="{6F4329BD-0EC7-46EE-A44E-8B4D2A043B4C}" srcId="{695451F2-4926-4324-8C24-B5A98BAB28A9}" destId="{55563411-3676-4670-96A3-26C3AB9EB8BC}" srcOrd="1" destOrd="0" parTransId="{EA0B6FA1-EB05-4137-A841-8D5EDF16438D}" sibTransId="{9E2B38E1-9FDF-4D2D-AF27-C0AC7D7098BA}"/>
    <dgm:cxn modelId="{E8BC2291-A8F4-4225-83A0-212A8F5456F9}" type="presOf" srcId="{3A2033BE-0EDC-4A59-AEE8-5AD62E5A4C73}" destId="{20D4A720-D5C7-4E37-BE52-2FFD7AFE4BE4}" srcOrd="0" destOrd="0" presId="urn:microsoft.com/office/officeart/2005/8/layout/vList5"/>
    <dgm:cxn modelId="{863DE76E-8879-4D58-95F4-17224020AF98}" srcId="{55563411-3676-4670-96A3-26C3AB9EB8BC}" destId="{E26588C6-8C0A-4C28-B5E9-2D36D2442531}" srcOrd="2" destOrd="0" parTransId="{49DAD01F-E8E2-4265-B18B-C02C5B0F8317}" sibTransId="{DF593A5B-2844-485D-9FF6-4E2CDF91AB89}"/>
    <dgm:cxn modelId="{18D763E0-B103-4C6C-9F89-16C068240D14}" type="presOf" srcId="{695451F2-4926-4324-8C24-B5A98BAB28A9}" destId="{AA342213-F402-48D4-A7D6-A1CDF388B32D}" srcOrd="0" destOrd="0" presId="urn:microsoft.com/office/officeart/2005/8/layout/vList5"/>
    <dgm:cxn modelId="{4FDE3E86-BF71-433A-B7F5-E110EDB9137E}" type="presOf" srcId="{AE6D23F2-E405-4616-AE54-05786463F615}" destId="{558D10EA-E5A7-4F2C-A185-80CC45A21D34}" srcOrd="0" destOrd="2" presId="urn:microsoft.com/office/officeart/2005/8/layout/vList5"/>
    <dgm:cxn modelId="{A7B2C351-D1F6-44A2-861D-2FF67CA8C30C}" srcId="{695451F2-4926-4324-8C24-B5A98BAB28A9}" destId="{C1201B90-4BB8-4AF3-9876-725CCA741C3B}" srcOrd="0" destOrd="0" parTransId="{E57567F7-8374-43D9-8569-70AC12560CC0}" sibTransId="{C7C9A8F1-A06C-4891-B776-DDC3B62CC860}"/>
    <dgm:cxn modelId="{E3A351F4-5EC2-4D05-AFF7-4DBAB0CBAC1C}" type="presOf" srcId="{48F47A79-0573-4C7D-B2C1-27E70037F7D1}" destId="{D4260BAD-445D-4F65-A2DD-A9B7DD999FAA}" srcOrd="0" destOrd="0" presId="urn:microsoft.com/office/officeart/2005/8/layout/vList5"/>
    <dgm:cxn modelId="{3831870A-781D-4345-A1D2-26F24CE8675F}" srcId="{695451F2-4926-4324-8C24-B5A98BAB28A9}" destId="{3A2033BE-0EDC-4A59-AEE8-5AD62E5A4C73}" srcOrd="2" destOrd="0" parTransId="{BB8C4698-29F5-44A7-83ED-BF8F13711937}" sibTransId="{A2B6B775-F47B-4695-AFE0-082182CEAC48}"/>
    <dgm:cxn modelId="{17C8E246-93F8-4A45-87C1-D82C8FEA3933}" type="presOf" srcId="{C1201B90-4BB8-4AF3-9876-725CCA741C3B}" destId="{44D2C330-EB66-45D6-A191-9168BE7D2863}" srcOrd="0" destOrd="0" presId="urn:microsoft.com/office/officeart/2005/8/layout/vList5"/>
    <dgm:cxn modelId="{CA9C0EF8-C44D-4F1D-A541-32551D1A62FA}" srcId="{C1201B90-4BB8-4AF3-9876-725CCA741C3B}" destId="{0002C272-48EC-45A2-AB0F-F0DD82CE7081}" srcOrd="0" destOrd="0" parTransId="{DCB2FA7A-5201-4539-97B2-EBCBB89860A7}" sibTransId="{87A55808-02E1-43B9-90C3-1BD85D738E96}"/>
    <dgm:cxn modelId="{594D2208-FA97-47C3-9CFB-C2AB90606DBB}" srcId="{55563411-3676-4670-96A3-26C3AB9EB8BC}" destId="{80337322-58FB-4234-8705-CE5137F1AB8F}" srcOrd="3" destOrd="0" parTransId="{93BB8885-D11F-4BB6-8091-E18AF7D2DE68}" sibTransId="{F7A10B07-27D0-4BDD-A34C-1289C652F032}"/>
    <dgm:cxn modelId="{1E21CD57-563C-42C1-BB3C-CE007759C145}" type="presOf" srcId="{68641058-A3A8-46F5-9F0F-7EA9B57A1036}" destId="{D4260BAD-445D-4F65-A2DD-A9B7DD999FAA}" srcOrd="0" destOrd="1" presId="urn:microsoft.com/office/officeart/2005/8/layout/vList5"/>
    <dgm:cxn modelId="{723D5F42-C8A8-489A-A7AF-283DAE74B4F2}" srcId="{3A2033BE-0EDC-4A59-AEE8-5AD62E5A4C73}" destId="{936D6700-A4F4-4C3D-93B7-D36E652A1372}" srcOrd="0" destOrd="0" parTransId="{F2EE1005-0CB5-431D-8CCE-78FB7AA445AB}" sibTransId="{4792249B-AF82-4FBE-9AB4-11B4709BFC01}"/>
    <dgm:cxn modelId="{6A0EFD74-0AFF-4409-B330-E5C700DE3601}" srcId="{55563411-3676-4670-96A3-26C3AB9EB8BC}" destId="{68641058-A3A8-46F5-9F0F-7EA9B57A1036}" srcOrd="1" destOrd="0" parTransId="{9A50E6E4-71C1-4C52-88FA-9E96A74AD16B}" sibTransId="{1D2F25D2-FFB8-4E21-B8A3-720A459603D1}"/>
    <dgm:cxn modelId="{11CD4E45-01E7-493B-91AC-21980682500E}" srcId="{695451F2-4926-4324-8C24-B5A98BAB28A9}" destId="{2CB3EF6A-B51B-4CFC-9585-1D44ED128979}" srcOrd="3" destOrd="0" parTransId="{3A012584-94F1-41D9-8B7A-11A51B470F4C}" sibTransId="{9CA5C7B7-BF2D-4D28-A337-B39D8706A21D}"/>
    <dgm:cxn modelId="{3ADBB3A1-D360-4CB8-8FF7-38D3ACD7E38F}" srcId="{C1201B90-4BB8-4AF3-9876-725CCA741C3B}" destId="{AE6D23F2-E405-4616-AE54-05786463F615}" srcOrd="2" destOrd="0" parTransId="{C2049A71-4D9C-4AF2-9F77-86302AF2E999}" sibTransId="{B45AF7DD-2FA8-4F53-9D69-6C5E7B1919D3}"/>
    <dgm:cxn modelId="{A97AB56D-0B03-44A4-911D-73BC7D6661D2}" type="presOf" srcId="{5EC02DC7-07C1-4949-9646-DA4B1D68ECE7}" destId="{26220F24-28A0-4894-BA28-57932B4A38DE}" srcOrd="0" destOrd="1" presId="urn:microsoft.com/office/officeart/2005/8/layout/vList5"/>
    <dgm:cxn modelId="{552C6B24-92B9-4330-A705-C0DD48F9EA59}" type="presOf" srcId="{C9DB8B6E-1A1D-40E4-8877-1DA7A44A3424}" destId="{26220F24-28A0-4894-BA28-57932B4A38DE}" srcOrd="0" destOrd="2" presId="urn:microsoft.com/office/officeart/2005/8/layout/vList5"/>
    <dgm:cxn modelId="{64C974FE-ACB8-49B2-8476-0267D85EDC2A}" type="presOf" srcId="{2CB3EF6A-B51B-4CFC-9585-1D44ED128979}" destId="{6A562306-B0A7-4829-94E8-B4273E59C243}" srcOrd="0" destOrd="0" presId="urn:microsoft.com/office/officeart/2005/8/layout/vList5"/>
    <dgm:cxn modelId="{767E8A9F-1528-4BF4-A69D-1A20AF7DF468}" type="presOf" srcId="{80337322-58FB-4234-8705-CE5137F1AB8F}" destId="{D4260BAD-445D-4F65-A2DD-A9B7DD999FAA}" srcOrd="0" destOrd="3" presId="urn:microsoft.com/office/officeart/2005/8/layout/vList5"/>
    <dgm:cxn modelId="{B846F025-446E-4CC3-964B-CD8A6967D269}" type="presOf" srcId="{A2EC3C0E-CC0E-43AB-A483-EEE614CD97BB}" destId="{558D10EA-E5A7-4F2C-A185-80CC45A21D34}" srcOrd="0" destOrd="1" presId="urn:microsoft.com/office/officeart/2005/8/layout/vList5"/>
    <dgm:cxn modelId="{6C101EF3-144D-49E0-AB92-3CD29D7DB04A}" srcId="{3A2033BE-0EDC-4A59-AEE8-5AD62E5A4C73}" destId="{C9DB8B6E-1A1D-40E4-8877-1DA7A44A3424}" srcOrd="2" destOrd="0" parTransId="{355E966E-87B6-4555-A773-6BE14179CB59}" sibTransId="{326EDDD2-382D-4870-986B-D1080DA8EC78}"/>
    <dgm:cxn modelId="{473725C7-5302-4347-83E5-1F2E2EB9D611}" type="presOf" srcId="{E26588C6-8C0A-4C28-B5E9-2D36D2442531}" destId="{D4260BAD-445D-4F65-A2DD-A9B7DD999FAA}" srcOrd="0" destOrd="2" presId="urn:microsoft.com/office/officeart/2005/8/layout/vList5"/>
    <dgm:cxn modelId="{F67F207E-2CE8-48C5-B83B-2EFE4577B524}" type="presOf" srcId="{55563411-3676-4670-96A3-26C3AB9EB8BC}" destId="{064E3E03-3AF6-4675-B9AD-6E9A0F2FFDEF}" srcOrd="0" destOrd="0" presId="urn:microsoft.com/office/officeart/2005/8/layout/vList5"/>
    <dgm:cxn modelId="{02F6455E-5DB7-45A7-95F6-DBECFFAF6B03}" srcId="{3A2033BE-0EDC-4A59-AEE8-5AD62E5A4C73}" destId="{5EC02DC7-07C1-4949-9646-DA4B1D68ECE7}" srcOrd="1" destOrd="0" parTransId="{676725F7-8BBE-4B4A-A6A3-79E8BE90188D}" sibTransId="{B8B008E2-1018-47B1-BBD9-9B2F1F960D43}"/>
    <dgm:cxn modelId="{936F3DF0-ABFC-46F4-B17B-74D847E31597}" type="presParOf" srcId="{AA342213-F402-48D4-A7D6-A1CDF388B32D}" destId="{48CA451E-7F76-4994-BFFD-6D6AF6EC6ABF}" srcOrd="0" destOrd="0" presId="urn:microsoft.com/office/officeart/2005/8/layout/vList5"/>
    <dgm:cxn modelId="{88B49A03-7754-4FA6-BEE8-A3E79E1506A9}" type="presParOf" srcId="{48CA451E-7F76-4994-BFFD-6D6AF6EC6ABF}" destId="{44D2C330-EB66-45D6-A191-9168BE7D2863}" srcOrd="0" destOrd="0" presId="urn:microsoft.com/office/officeart/2005/8/layout/vList5"/>
    <dgm:cxn modelId="{47074242-7897-426E-B454-0B5ED0F96C11}" type="presParOf" srcId="{48CA451E-7F76-4994-BFFD-6D6AF6EC6ABF}" destId="{558D10EA-E5A7-4F2C-A185-80CC45A21D34}" srcOrd="1" destOrd="0" presId="urn:microsoft.com/office/officeart/2005/8/layout/vList5"/>
    <dgm:cxn modelId="{17474F71-306A-4CAD-A0D0-AD9372D670B3}" type="presParOf" srcId="{AA342213-F402-48D4-A7D6-A1CDF388B32D}" destId="{3C58D851-367D-41E2-84D0-84689F8469C1}" srcOrd="1" destOrd="0" presId="urn:microsoft.com/office/officeart/2005/8/layout/vList5"/>
    <dgm:cxn modelId="{AB8FD81F-57F1-4473-B8CF-A951DECF91F7}" type="presParOf" srcId="{AA342213-F402-48D4-A7D6-A1CDF388B32D}" destId="{18F05147-6A33-4389-BDD9-EA8F2DEDE8BD}" srcOrd="2" destOrd="0" presId="urn:microsoft.com/office/officeart/2005/8/layout/vList5"/>
    <dgm:cxn modelId="{420A3F67-5C32-43A4-9439-2239F5798718}" type="presParOf" srcId="{18F05147-6A33-4389-BDD9-EA8F2DEDE8BD}" destId="{064E3E03-3AF6-4675-B9AD-6E9A0F2FFDEF}" srcOrd="0" destOrd="0" presId="urn:microsoft.com/office/officeart/2005/8/layout/vList5"/>
    <dgm:cxn modelId="{5F741A28-0A63-42ED-B7CB-777C6E78D12C}" type="presParOf" srcId="{18F05147-6A33-4389-BDD9-EA8F2DEDE8BD}" destId="{D4260BAD-445D-4F65-A2DD-A9B7DD999FAA}" srcOrd="1" destOrd="0" presId="urn:microsoft.com/office/officeart/2005/8/layout/vList5"/>
    <dgm:cxn modelId="{6519E193-E229-4E9D-B266-8AEC16D940FC}" type="presParOf" srcId="{AA342213-F402-48D4-A7D6-A1CDF388B32D}" destId="{7274281D-7936-495F-8437-ECFCF1DCD540}" srcOrd="3" destOrd="0" presId="urn:microsoft.com/office/officeart/2005/8/layout/vList5"/>
    <dgm:cxn modelId="{EA8C9E07-2987-45AF-B996-BF3ED36F29C3}" type="presParOf" srcId="{AA342213-F402-48D4-A7D6-A1CDF388B32D}" destId="{460B3D04-50A9-43F1-8D39-4DAEC1A3764F}" srcOrd="4" destOrd="0" presId="urn:microsoft.com/office/officeart/2005/8/layout/vList5"/>
    <dgm:cxn modelId="{9C164B9C-A126-4CD6-9A0D-A788C5896746}" type="presParOf" srcId="{460B3D04-50A9-43F1-8D39-4DAEC1A3764F}" destId="{20D4A720-D5C7-4E37-BE52-2FFD7AFE4BE4}" srcOrd="0" destOrd="0" presId="urn:microsoft.com/office/officeart/2005/8/layout/vList5"/>
    <dgm:cxn modelId="{DD55B0A6-6AA1-45E1-BF60-60AD1EB12F91}" type="presParOf" srcId="{460B3D04-50A9-43F1-8D39-4DAEC1A3764F}" destId="{26220F24-28A0-4894-BA28-57932B4A38DE}" srcOrd="1" destOrd="0" presId="urn:microsoft.com/office/officeart/2005/8/layout/vList5"/>
    <dgm:cxn modelId="{0A97F444-0551-4B7C-AA99-47454E3AFE10}" type="presParOf" srcId="{AA342213-F402-48D4-A7D6-A1CDF388B32D}" destId="{35BAFAA3-ECED-47C1-9466-AF5C1D6FC39F}" srcOrd="5" destOrd="0" presId="urn:microsoft.com/office/officeart/2005/8/layout/vList5"/>
    <dgm:cxn modelId="{12DA4A69-7F6B-4A38-A385-478971DC05C5}" type="presParOf" srcId="{AA342213-F402-48D4-A7D6-A1CDF388B32D}" destId="{819BE0B1-A8E4-4554-8E00-6809B61DC102}" srcOrd="6" destOrd="0" presId="urn:microsoft.com/office/officeart/2005/8/layout/vList5"/>
    <dgm:cxn modelId="{C3EE7132-60FD-4732-BBE9-97E629EDF066}" type="presParOf" srcId="{819BE0B1-A8E4-4554-8E00-6809B61DC102}" destId="{6A562306-B0A7-4829-94E8-B4273E59C243}" srcOrd="0" destOrd="0" presId="urn:microsoft.com/office/officeart/2005/8/layout/vList5"/>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0393DD3-DCD3-4EA5-9476-FC6D2A73307C}" type="doc">
      <dgm:prSet loTypeId="urn:microsoft.com/office/officeart/2005/8/layout/chevron2" loCatId="list" qsTypeId="urn:microsoft.com/office/officeart/2005/8/quickstyle/simple1" qsCatId="simple" csTypeId="urn:microsoft.com/office/officeart/2005/8/colors/colorful1#1" csCatId="colorful" phldr="1"/>
      <dgm:spPr/>
      <dgm:t>
        <a:bodyPr/>
        <a:lstStyle/>
        <a:p>
          <a:endParaRPr lang="tr-TR"/>
        </a:p>
      </dgm:t>
    </dgm:pt>
    <dgm:pt modelId="{5E2218DE-CB9F-422A-8290-CAA28BFAB2A6}">
      <dgm:prSet phldrT="[Metin]" custT="1"/>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tr-TR" sz="1200" dirty="0" smtClean="0"/>
            <a:t>2</a:t>
          </a:r>
          <a:endParaRPr lang="tr-TR" sz="1200" dirty="0"/>
        </a:p>
      </dgm:t>
    </dgm:pt>
    <dgm:pt modelId="{77682ADE-43EC-4586-9176-7E8E87761ED8}" type="parTrans" cxnId="{09555113-E1C5-48D2-9846-EE87ABBE6E15}">
      <dgm:prSet/>
      <dgm:spPr/>
      <dgm:t>
        <a:bodyPr/>
        <a:lstStyle/>
        <a:p>
          <a:endParaRPr lang="tr-TR"/>
        </a:p>
      </dgm:t>
    </dgm:pt>
    <dgm:pt modelId="{B39B0875-9B6A-40E1-8E55-9EE6AE74F0F2}" type="sibTrans" cxnId="{09555113-E1C5-48D2-9846-EE87ABBE6E15}">
      <dgm:prSet/>
      <dgm:spPr/>
      <dgm:t>
        <a:bodyPr/>
        <a:lstStyle/>
        <a:p>
          <a:endParaRPr lang="tr-TR"/>
        </a:p>
      </dgm:t>
    </dgm:pt>
    <dgm:pt modelId="{ABBD735C-C448-477B-A1A8-2BDAE6B52BFF}">
      <dgm:prSet phldrT="[Metin]" custT="1"/>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tr-TR" sz="1800" b="0" dirty="0" smtClean="0">
              <a:latin typeface="Calibri" pitchFamily="34" charset="0"/>
              <a:cs typeface="Calibri" pitchFamily="34" charset="0"/>
            </a:rPr>
            <a:t>Başvuru Rehberinin Hazırlanıp Onaylanması</a:t>
          </a:r>
          <a:endParaRPr lang="tr-TR" sz="1800" b="0" dirty="0">
            <a:latin typeface="Calibri" pitchFamily="34" charset="0"/>
            <a:cs typeface="Calibri" pitchFamily="34" charset="0"/>
          </a:endParaRPr>
        </a:p>
      </dgm:t>
    </dgm:pt>
    <dgm:pt modelId="{421A0C3B-20E9-4CB4-8797-EC5D5F3A5E71}" type="parTrans" cxnId="{BD38A84B-05BB-4D67-8199-B005CB022393}">
      <dgm:prSet/>
      <dgm:spPr/>
      <dgm:t>
        <a:bodyPr/>
        <a:lstStyle/>
        <a:p>
          <a:endParaRPr lang="tr-TR"/>
        </a:p>
      </dgm:t>
    </dgm:pt>
    <dgm:pt modelId="{BEA8D6DE-1B18-4DA7-8804-62F43A86D8EC}" type="sibTrans" cxnId="{BD38A84B-05BB-4D67-8199-B005CB022393}">
      <dgm:prSet/>
      <dgm:spPr/>
      <dgm:t>
        <a:bodyPr/>
        <a:lstStyle/>
        <a:p>
          <a:endParaRPr lang="tr-TR"/>
        </a:p>
      </dgm:t>
    </dgm:pt>
    <dgm:pt modelId="{557901DC-8FFC-4EC1-819F-2E28BCDD0B0C}">
      <dgm:prSet phldrT="[Metin]" custT="1"/>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tr-TR" sz="1200" dirty="0" smtClean="0"/>
            <a:t>3</a:t>
          </a:r>
          <a:endParaRPr lang="tr-TR" sz="1200" dirty="0"/>
        </a:p>
      </dgm:t>
    </dgm:pt>
    <dgm:pt modelId="{590F4E38-C391-495F-A5C2-F595C9A21C83}" type="parTrans" cxnId="{E6744C6F-1B4F-409B-98C7-4DC3A68FF9D5}">
      <dgm:prSet/>
      <dgm:spPr/>
      <dgm:t>
        <a:bodyPr/>
        <a:lstStyle/>
        <a:p>
          <a:endParaRPr lang="tr-TR"/>
        </a:p>
      </dgm:t>
    </dgm:pt>
    <dgm:pt modelId="{03CCE8BC-8A70-4EE2-9CA1-484C4C975433}" type="sibTrans" cxnId="{E6744C6F-1B4F-409B-98C7-4DC3A68FF9D5}">
      <dgm:prSet/>
      <dgm:spPr/>
      <dgm:t>
        <a:bodyPr/>
        <a:lstStyle/>
        <a:p>
          <a:endParaRPr lang="tr-TR"/>
        </a:p>
      </dgm:t>
    </dgm:pt>
    <dgm:pt modelId="{AD864E7F-78FB-40FD-BA4B-DB85AACCD84E}">
      <dgm:prSet phldrT="[Metin]" custT="1"/>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tr-TR" sz="1800" b="0" dirty="0" smtClean="0">
              <a:latin typeface="Calibri" pitchFamily="34" charset="0"/>
              <a:cs typeface="Calibri" pitchFamily="34" charset="0"/>
            </a:rPr>
            <a:t>İletişim ve Duyuru Planı Çerçevesinde Geniş Kapsamlı Duyuru</a:t>
          </a:r>
          <a:endParaRPr lang="tr-TR" sz="1800" b="0" dirty="0">
            <a:latin typeface="Calibri" pitchFamily="34" charset="0"/>
            <a:cs typeface="Calibri" pitchFamily="34" charset="0"/>
          </a:endParaRPr>
        </a:p>
      </dgm:t>
    </dgm:pt>
    <dgm:pt modelId="{150DF3C1-1241-4798-B9CE-7FCEB8FEF66C}" type="parTrans" cxnId="{62DEDF71-84DA-48A5-AEDF-6680FBC71B91}">
      <dgm:prSet/>
      <dgm:spPr/>
      <dgm:t>
        <a:bodyPr/>
        <a:lstStyle/>
        <a:p>
          <a:endParaRPr lang="tr-TR"/>
        </a:p>
      </dgm:t>
    </dgm:pt>
    <dgm:pt modelId="{03B905C4-CFB3-49E0-920F-16AA084217CB}" type="sibTrans" cxnId="{62DEDF71-84DA-48A5-AEDF-6680FBC71B91}">
      <dgm:prSet/>
      <dgm:spPr/>
      <dgm:t>
        <a:bodyPr/>
        <a:lstStyle/>
        <a:p>
          <a:endParaRPr lang="tr-TR"/>
        </a:p>
      </dgm:t>
    </dgm:pt>
    <dgm:pt modelId="{0B92C369-CF8C-4871-94F7-C939D4713416}">
      <dgm:prSet phldrT="[Metin]" custT="1"/>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tr-TR" sz="1200" dirty="0" smtClean="0"/>
            <a:t>4</a:t>
          </a:r>
          <a:endParaRPr lang="tr-TR" sz="1200" dirty="0"/>
        </a:p>
      </dgm:t>
    </dgm:pt>
    <dgm:pt modelId="{8E980324-0D54-406D-8DEE-8FD539E0296B}" type="parTrans" cxnId="{3E6ABF20-4D76-4BAC-85D8-24E383936FA2}">
      <dgm:prSet/>
      <dgm:spPr/>
      <dgm:t>
        <a:bodyPr/>
        <a:lstStyle/>
        <a:p>
          <a:endParaRPr lang="tr-TR"/>
        </a:p>
      </dgm:t>
    </dgm:pt>
    <dgm:pt modelId="{6CDB1AE0-2092-42D3-9957-457F1025D8C3}" type="sibTrans" cxnId="{3E6ABF20-4D76-4BAC-85D8-24E383936FA2}">
      <dgm:prSet/>
      <dgm:spPr/>
      <dgm:t>
        <a:bodyPr/>
        <a:lstStyle/>
        <a:p>
          <a:endParaRPr lang="tr-TR"/>
        </a:p>
      </dgm:t>
    </dgm:pt>
    <dgm:pt modelId="{CF974C94-A3BF-4BA7-AC6B-4309DB854508}">
      <dgm:prSet phldrT="[Metin]" custT="1"/>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tr-TR" sz="1200" dirty="0" smtClean="0"/>
            <a:t>5</a:t>
          </a:r>
          <a:endParaRPr lang="tr-TR" sz="1200" dirty="0"/>
        </a:p>
      </dgm:t>
    </dgm:pt>
    <dgm:pt modelId="{481C0E77-14BD-427F-BB8D-E4180C5E228A}" type="parTrans" cxnId="{D0A67382-864D-43DD-A4E9-D801FA1FD0CF}">
      <dgm:prSet/>
      <dgm:spPr/>
      <dgm:t>
        <a:bodyPr/>
        <a:lstStyle/>
        <a:p>
          <a:endParaRPr lang="tr-TR"/>
        </a:p>
      </dgm:t>
    </dgm:pt>
    <dgm:pt modelId="{9E63FFCD-86DB-402C-847B-478D5D0F8D5E}" type="sibTrans" cxnId="{D0A67382-864D-43DD-A4E9-D801FA1FD0CF}">
      <dgm:prSet/>
      <dgm:spPr/>
      <dgm:t>
        <a:bodyPr/>
        <a:lstStyle/>
        <a:p>
          <a:endParaRPr lang="tr-TR"/>
        </a:p>
      </dgm:t>
    </dgm:pt>
    <dgm:pt modelId="{968BBD8F-E52C-4D17-8FF8-E1EA6926A46E}">
      <dgm:prSet custT="1"/>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endParaRPr lang="tr-TR" sz="1800" dirty="0"/>
        </a:p>
      </dgm:t>
    </dgm:pt>
    <dgm:pt modelId="{892BAB99-519E-47AB-B1AD-42B4E56E0266}" type="parTrans" cxnId="{0025F2C5-DAFF-4632-85B0-E5DEE3ED563D}">
      <dgm:prSet/>
      <dgm:spPr/>
      <dgm:t>
        <a:bodyPr/>
        <a:lstStyle/>
        <a:p>
          <a:endParaRPr lang="tr-TR"/>
        </a:p>
      </dgm:t>
    </dgm:pt>
    <dgm:pt modelId="{4B8AA075-18D0-47C9-BA00-C9728F0F902A}" type="sibTrans" cxnId="{0025F2C5-DAFF-4632-85B0-E5DEE3ED563D}">
      <dgm:prSet/>
      <dgm:spPr/>
      <dgm:t>
        <a:bodyPr/>
        <a:lstStyle/>
        <a:p>
          <a:endParaRPr lang="tr-TR"/>
        </a:p>
      </dgm:t>
    </dgm:pt>
    <dgm:pt modelId="{D9510875-D63D-4B4C-8DAF-181C642D4674}">
      <dgm:prSet phldrT="[Metin]" custT="1"/>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tr-TR" sz="1800" b="0" dirty="0" smtClean="0">
              <a:latin typeface="Calibri" pitchFamily="34" charset="0"/>
              <a:cs typeface="Calibri" pitchFamily="34" charset="0"/>
            </a:rPr>
            <a:t>Bölge’de Proje Eğitimleri Gerçekleştirilmesi</a:t>
          </a:r>
          <a:endParaRPr lang="tr-TR" sz="1800" b="0" dirty="0">
            <a:latin typeface="Calibri" pitchFamily="34" charset="0"/>
            <a:cs typeface="Calibri" pitchFamily="34" charset="0"/>
          </a:endParaRPr>
        </a:p>
      </dgm:t>
    </dgm:pt>
    <dgm:pt modelId="{21A29230-9725-44AC-B24F-A44AF771A376}" type="parTrans" cxnId="{8DDD1C03-A434-4CB1-BAE6-730FE4D932E9}">
      <dgm:prSet/>
      <dgm:spPr/>
      <dgm:t>
        <a:bodyPr/>
        <a:lstStyle/>
        <a:p>
          <a:endParaRPr lang="tr-TR"/>
        </a:p>
      </dgm:t>
    </dgm:pt>
    <dgm:pt modelId="{9FB6190C-06CE-43D8-9086-970A9DB5C8A0}" type="sibTrans" cxnId="{8DDD1C03-A434-4CB1-BAE6-730FE4D932E9}">
      <dgm:prSet/>
      <dgm:spPr/>
      <dgm:t>
        <a:bodyPr/>
        <a:lstStyle/>
        <a:p>
          <a:endParaRPr lang="tr-TR"/>
        </a:p>
      </dgm:t>
    </dgm:pt>
    <dgm:pt modelId="{30274CA8-5E0A-402A-90A5-BD2C2D9BF204}">
      <dgm:prSet custT="1"/>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endParaRPr lang="tr-TR" sz="1800" dirty="0"/>
        </a:p>
      </dgm:t>
    </dgm:pt>
    <dgm:pt modelId="{A64FFCFC-2D54-4F81-B430-70E69A4060F7}" type="parTrans" cxnId="{31A7E066-2542-4BEB-B07F-91D0C81592AA}">
      <dgm:prSet/>
      <dgm:spPr/>
      <dgm:t>
        <a:bodyPr/>
        <a:lstStyle/>
        <a:p>
          <a:endParaRPr lang="tr-TR"/>
        </a:p>
      </dgm:t>
    </dgm:pt>
    <dgm:pt modelId="{C5E87B71-A476-4B3A-AC52-FF138CE99541}" type="sibTrans" cxnId="{31A7E066-2542-4BEB-B07F-91D0C81592AA}">
      <dgm:prSet/>
      <dgm:spPr/>
      <dgm:t>
        <a:bodyPr/>
        <a:lstStyle/>
        <a:p>
          <a:endParaRPr lang="tr-TR"/>
        </a:p>
      </dgm:t>
    </dgm:pt>
    <dgm:pt modelId="{028381D1-6F00-4FFF-AC9E-D67044E63AA8}">
      <dgm:prSet custT="1"/>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tr-TR" sz="1200" dirty="0" smtClean="0"/>
            <a:t>6</a:t>
          </a:r>
          <a:endParaRPr lang="tr-TR" sz="1200" dirty="0"/>
        </a:p>
      </dgm:t>
    </dgm:pt>
    <dgm:pt modelId="{4DDDA6F1-FDBA-42F4-9DB8-730259E2D14D}" type="parTrans" cxnId="{B3B258E7-904F-4854-A5CB-9C67D4676B1E}">
      <dgm:prSet/>
      <dgm:spPr/>
      <dgm:t>
        <a:bodyPr/>
        <a:lstStyle/>
        <a:p>
          <a:endParaRPr lang="tr-TR"/>
        </a:p>
      </dgm:t>
    </dgm:pt>
    <dgm:pt modelId="{1D1E5628-355F-400F-8163-C1059A451D83}" type="sibTrans" cxnId="{B3B258E7-904F-4854-A5CB-9C67D4676B1E}">
      <dgm:prSet/>
      <dgm:spPr/>
      <dgm:t>
        <a:bodyPr/>
        <a:lstStyle/>
        <a:p>
          <a:endParaRPr lang="tr-TR"/>
        </a:p>
      </dgm:t>
    </dgm:pt>
    <dgm:pt modelId="{2D593601-8DD0-4FCD-AFAC-984B92BB3749}">
      <dgm:prSet phldrT="[Metin]" custT="1"/>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tr-TR" sz="1200" dirty="0" smtClean="0"/>
            <a:t>7</a:t>
          </a:r>
          <a:endParaRPr lang="tr-TR" sz="1200" dirty="0"/>
        </a:p>
      </dgm:t>
    </dgm:pt>
    <dgm:pt modelId="{5EBA5590-49CB-4E75-95CC-92ADACEDD779}" type="parTrans" cxnId="{FF80431D-6263-4451-AB87-88A4A2FFCA65}">
      <dgm:prSet/>
      <dgm:spPr/>
      <dgm:t>
        <a:bodyPr/>
        <a:lstStyle/>
        <a:p>
          <a:endParaRPr lang="tr-TR"/>
        </a:p>
      </dgm:t>
    </dgm:pt>
    <dgm:pt modelId="{AF108DAA-07CF-43E3-ABCE-87588441EB2E}" type="sibTrans" cxnId="{FF80431D-6263-4451-AB87-88A4A2FFCA65}">
      <dgm:prSet/>
      <dgm:spPr/>
      <dgm:t>
        <a:bodyPr/>
        <a:lstStyle/>
        <a:p>
          <a:endParaRPr lang="tr-TR"/>
        </a:p>
      </dgm:t>
    </dgm:pt>
    <dgm:pt modelId="{45693487-70AD-4D74-92BF-24A273E17AC9}">
      <dgm:prSet custT="1"/>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tr-TR" sz="1200" dirty="0" smtClean="0"/>
            <a:t>8</a:t>
          </a:r>
          <a:endParaRPr lang="tr-TR" sz="1200" dirty="0"/>
        </a:p>
      </dgm:t>
    </dgm:pt>
    <dgm:pt modelId="{323FA79D-32AF-401A-924F-2D59A4A7AACF}" type="parTrans" cxnId="{C0D47A47-D2CC-4BF7-8DA2-0221530E7237}">
      <dgm:prSet/>
      <dgm:spPr/>
      <dgm:t>
        <a:bodyPr/>
        <a:lstStyle/>
        <a:p>
          <a:endParaRPr lang="tr-TR"/>
        </a:p>
      </dgm:t>
    </dgm:pt>
    <dgm:pt modelId="{1CF8A996-4870-4B80-8D9B-25BDF234CFE9}" type="sibTrans" cxnId="{C0D47A47-D2CC-4BF7-8DA2-0221530E7237}">
      <dgm:prSet/>
      <dgm:spPr/>
      <dgm:t>
        <a:bodyPr/>
        <a:lstStyle/>
        <a:p>
          <a:endParaRPr lang="tr-TR"/>
        </a:p>
      </dgm:t>
    </dgm:pt>
    <dgm:pt modelId="{9269E19E-69B7-4F9A-8836-5B5ABB1D8A6E}">
      <dgm:prSet custT="1"/>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tr-TR" sz="1200" dirty="0" smtClean="0"/>
            <a:t>9</a:t>
          </a:r>
          <a:endParaRPr lang="tr-TR" sz="1200" dirty="0"/>
        </a:p>
      </dgm:t>
    </dgm:pt>
    <dgm:pt modelId="{3939B1A7-494C-44E1-9162-B3E6F0B8D819}" type="parTrans" cxnId="{86F3BA59-7BA2-4995-A4CB-2C27DC6C1B2C}">
      <dgm:prSet/>
      <dgm:spPr/>
      <dgm:t>
        <a:bodyPr/>
        <a:lstStyle/>
        <a:p>
          <a:endParaRPr lang="tr-TR"/>
        </a:p>
      </dgm:t>
    </dgm:pt>
    <dgm:pt modelId="{9F0EC423-4703-4FA9-922E-45AFD688F134}" type="sibTrans" cxnId="{86F3BA59-7BA2-4995-A4CB-2C27DC6C1B2C}">
      <dgm:prSet/>
      <dgm:spPr/>
      <dgm:t>
        <a:bodyPr/>
        <a:lstStyle/>
        <a:p>
          <a:endParaRPr lang="tr-TR"/>
        </a:p>
      </dgm:t>
    </dgm:pt>
    <dgm:pt modelId="{929B717E-1E1F-47E8-A1D8-B761300DE8E0}">
      <dgm:prSet custT="1"/>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tr-TR" sz="1200" dirty="0" smtClean="0"/>
            <a:t>10</a:t>
          </a:r>
          <a:endParaRPr lang="tr-TR" sz="1200" dirty="0"/>
        </a:p>
      </dgm:t>
    </dgm:pt>
    <dgm:pt modelId="{62B1630F-38E6-42C9-ADBC-4C61F9794948}" type="parTrans" cxnId="{1E7959A7-C599-446B-A8BE-E836F831AF83}">
      <dgm:prSet/>
      <dgm:spPr/>
      <dgm:t>
        <a:bodyPr/>
        <a:lstStyle/>
        <a:p>
          <a:endParaRPr lang="tr-TR"/>
        </a:p>
      </dgm:t>
    </dgm:pt>
    <dgm:pt modelId="{9FDF29EC-796D-47A5-979A-5CCDF50FD84C}" type="sibTrans" cxnId="{1E7959A7-C599-446B-A8BE-E836F831AF83}">
      <dgm:prSet/>
      <dgm:spPr/>
      <dgm:t>
        <a:bodyPr/>
        <a:lstStyle/>
        <a:p>
          <a:endParaRPr lang="tr-TR"/>
        </a:p>
      </dgm:t>
    </dgm:pt>
    <dgm:pt modelId="{CC4A09C1-F047-4076-AB9D-C376EB4A2075}">
      <dgm:prSet custT="1"/>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tr-TR" sz="1200" dirty="0" smtClean="0"/>
            <a:t>11</a:t>
          </a:r>
          <a:endParaRPr lang="tr-TR" sz="1200" dirty="0"/>
        </a:p>
      </dgm:t>
    </dgm:pt>
    <dgm:pt modelId="{4836C05D-1828-471C-AD6B-5FFCF8E8B9EE}" type="parTrans" cxnId="{A16B7CC8-5B36-42D7-95DA-4A9D533CA71C}">
      <dgm:prSet/>
      <dgm:spPr/>
      <dgm:t>
        <a:bodyPr/>
        <a:lstStyle/>
        <a:p>
          <a:endParaRPr lang="tr-TR"/>
        </a:p>
      </dgm:t>
    </dgm:pt>
    <dgm:pt modelId="{ABE0F720-1D1B-438C-B177-7169B4DE9979}" type="sibTrans" cxnId="{A16B7CC8-5B36-42D7-95DA-4A9D533CA71C}">
      <dgm:prSet/>
      <dgm:spPr/>
      <dgm:t>
        <a:bodyPr/>
        <a:lstStyle/>
        <a:p>
          <a:endParaRPr lang="tr-TR"/>
        </a:p>
      </dgm:t>
    </dgm:pt>
    <dgm:pt modelId="{7C7F51D2-EBD3-479D-94BC-87762F1112D9}">
      <dgm:prSet custT="1"/>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tr-TR" sz="1800" b="0" dirty="0" smtClean="0">
              <a:latin typeface="Calibri" pitchFamily="34" charset="0"/>
              <a:cs typeface="Calibri" pitchFamily="34" charset="0"/>
            </a:rPr>
            <a:t>Bölge’de Yürütülecek Mali Desteğe İlişkin Bilgilendirme Toplantılarının Yapılması</a:t>
          </a:r>
          <a:endParaRPr lang="tr-TR" sz="1800" b="0" dirty="0">
            <a:latin typeface="Calibri" pitchFamily="34" charset="0"/>
            <a:cs typeface="Calibri" pitchFamily="34" charset="0"/>
          </a:endParaRPr>
        </a:p>
      </dgm:t>
    </dgm:pt>
    <dgm:pt modelId="{DF9C05B7-35C2-40F5-89D6-FAB09A642AB6}" type="parTrans" cxnId="{14E7F2B1-5EDD-40F7-81E9-9E9D1D0B773B}">
      <dgm:prSet/>
      <dgm:spPr/>
      <dgm:t>
        <a:bodyPr/>
        <a:lstStyle/>
        <a:p>
          <a:endParaRPr lang="tr-TR"/>
        </a:p>
      </dgm:t>
    </dgm:pt>
    <dgm:pt modelId="{11818371-974D-4DE5-81E4-0146DA2C6C86}" type="sibTrans" cxnId="{14E7F2B1-5EDD-40F7-81E9-9E9D1D0B773B}">
      <dgm:prSet/>
      <dgm:spPr/>
      <dgm:t>
        <a:bodyPr/>
        <a:lstStyle/>
        <a:p>
          <a:endParaRPr lang="tr-TR"/>
        </a:p>
      </dgm:t>
    </dgm:pt>
    <dgm:pt modelId="{E82F3950-7708-496D-AF19-C7179AC80148}">
      <dgm:prSet custT="1"/>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tr-TR" sz="1800" b="0" dirty="0" smtClean="0">
              <a:latin typeface="Calibri" pitchFamily="34" charset="0"/>
              <a:cs typeface="Calibri" pitchFamily="34" charset="0"/>
            </a:rPr>
            <a:t>Süreçle ilgili Ajansa yöneltilen soruların Sıkça Sorulan Sorular (S.S.S.) başlığı altında Ajans internet sitesinde yayınlanması </a:t>
          </a:r>
          <a:endParaRPr lang="tr-TR" sz="1800" b="0" dirty="0">
            <a:latin typeface="Calibri" pitchFamily="34" charset="0"/>
            <a:cs typeface="Calibri" pitchFamily="34" charset="0"/>
          </a:endParaRPr>
        </a:p>
      </dgm:t>
    </dgm:pt>
    <dgm:pt modelId="{6404A2B6-9C9E-47B8-B901-4E3B5C4BC47A}" type="parTrans" cxnId="{6A3882BD-927B-4D77-940E-0296D8F96DD2}">
      <dgm:prSet/>
      <dgm:spPr/>
      <dgm:t>
        <a:bodyPr/>
        <a:lstStyle/>
        <a:p>
          <a:endParaRPr lang="tr-TR"/>
        </a:p>
      </dgm:t>
    </dgm:pt>
    <dgm:pt modelId="{0C1DBACA-B846-49A9-84F4-E0F1520EC5F8}" type="sibTrans" cxnId="{6A3882BD-927B-4D77-940E-0296D8F96DD2}">
      <dgm:prSet/>
      <dgm:spPr/>
      <dgm:t>
        <a:bodyPr/>
        <a:lstStyle/>
        <a:p>
          <a:endParaRPr lang="tr-TR"/>
        </a:p>
      </dgm:t>
    </dgm:pt>
    <dgm:pt modelId="{F0356168-1A52-4712-AF3A-54A26A95743C}">
      <dgm:prSet custT="1"/>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tr-TR" sz="1800" b="0" dirty="0" smtClean="0">
              <a:latin typeface="Calibri" pitchFamily="34" charset="0"/>
              <a:cs typeface="Calibri" pitchFamily="34" charset="0"/>
            </a:rPr>
            <a:t>Başvuruların Kabulü ve Ajans Uzmanları Tarafından Ön İnceleme</a:t>
          </a:r>
          <a:endParaRPr lang="tr-TR" sz="1800" b="0" dirty="0">
            <a:latin typeface="Calibri" pitchFamily="34" charset="0"/>
            <a:cs typeface="Calibri" pitchFamily="34" charset="0"/>
          </a:endParaRPr>
        </a:p>
      </dgm:t>
    </dgm:pt>
    <dgm:pt modelId="{90B3DA61-B93B-4A65-AF05-F310062CC407}" type="parTrans" cxnId="{2CF87F6E-43CE-4EEA-8795-82F92EE5845F}">
      <dgm:prSet/>
      <dgm:spPr/>
      <dgm:t>
        <a:bodyPr/>
        <a:lstStyle/>
        <a:p>
          <a:endParaRPr lang="tr-TR"/>
        </a:p>
      </dgm:t>
    </dgm:pt>
    <dgm:pt modelId="{A6A8FC05-EFA1-4799-BA34-89ED8CCDA6D0}" type="sibTrans" cxnId="{2CF87F6E-43CE-4EEA-8795-82F92EE5845F}">
      <dgm:prSet/>
      <dgm:spPr/>
      <dgm:t>
        <a:bodyPr/>
        <a:lstStyle/>
        <a:p>
          <a:endParaRPr lang="tr-TR"/>
        </a:p>
      </dgm:t>
    </dgm:pt>
    <dgm:pt modelId="{7634498A-900A-4B98-8246-3C947D99BD7D}">
      <dgm:prSet custT="1"/>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tr-TR" sz="1800" b="0" dirty="0" smtClean="0">
              <a:latin typeface="Calibri" pitchFamily="34" charset="0"/>
              <a:cs typeface="Calibri" pitchFamily="34" charset="0"/>
            </a:rPr>
            <a:t>Bağımsız Değerlendiricilerin Değerlendirmesi</a:t>
          </a:r>
          <a:endParaRPr lang="tr-TR" sz="1800" b="0" dirty="0">
            <a:latin typeface="Calibri" pitchFamily="34" charset="0"/>
            <a:cs typeface="Calibri" pitchFamily="34" charset="0"/>
          </a:endParaRPr>
        </a:p>
      </dgm:t>
    </dgm:pt>
    <dgm:pt modelId="{4E99CB2F-4E89-4007-A09E-10C409982C36}" type="parTrans" cxnId="{F03F6B55-ECC8-4A8A-A7A5-69F223626EB2}">
      <dgm:prSet/>
      <dgm:spPr/>
      <dgm:t>
        <a:bodyPr/>
        <a:lstStyle/>
        <a:p>
          <a:endParaRPr lang="tr-TR"/>
        </a:p>
      </dgm:t>
    </dgm:pt>
    <dgm:pt modelId="{9F709751-5091-4FDF-B8CE-B17F0E927E66}" type="sibTrans" cxnId="{F03F6B55-ECC8-4A8A-A7A5-69F223626EB2}">
      <dgm:prSet/>
      <dgm:spPr/>
      <dgm:t>
        <a:bodyPr/>
        <a:lstStyle/>
        <a:p>
          <a:endParaRPr lang="tr-TR"/>
        </a:p>
      </dgm:t>
    </dgm:pt>
    <dgm:pt modelId="{E91B6460-ADB0-4E48-9AD3-78C5FA529604}">
      <dgm:prSet/>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tr-TR" b="0" dirty="0" smtClean="0">
              <a:latin typeface="Calibri" pitchFamily="34" charset="0"/>
              <a:cs typeface="Calibri" pitchFamily="34" charset="0"/>
            </a:rPr>
            <a:t>Değerlendirme Komitesi Üyelerinin Değerlendirmesi </a:t>
          </a:r>
          <a:endParaRPr lang="tr-TR" b="0" dirty="0">
            <a:latin typeface="Calibri" pitchFamily="34" charset="0"/>
            <a:cs typeface="Calibri" pitchFamily="34" charset="0"/>
          </a:endParaRPr>
        </a:p>
      </dgm:t>
    </dgm:pt>
    <dgm:pt modelId="{D23A2116-D495-440A-A256-EF45C47E2A58}" type="parTrans" cxnId="{7C84FA0F-F8E2-4E82-BE4B-9C0C899852B2}">
      <dgm:prSet/>
      <dgm:spPr/>
      <dgm:t>
        <a:bodyPr/>
        <a:lstStyle/>
        <a:p>
          <a:endParaRPr lang="tr-TR"/>
        </a:p>
      </dgm:t>
    </dgm:pt>
    <dgm:pt modelId="{8940E3FD-BC05-4D55-B1CC-672C77EAABE2}" type="sibTrans" cxnId="{7C84FA0F-F8E2-4E82-BE4B-9C0C899852B2}">
      <dgm:prSet/>
      <dgm:spPr/>
      <dgm:t>
        <a:bodyPr/>
        <a:lstStyle/>
        <a:p>
          <a:endParaRPr lang="tr-TR"/>
        </a:p>
      </dgm:t>
    </dgm:pt>
    <dgm:pt modelId="{3ED30E98-FE66-46D0-A317-630ED3568629}">
      <dgm:prSet/>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tr-TR" b="0" dirty="0" smtClean="0">
              <a:latin typeface="Calibri" pitchFamily="34" charset="0"/>
              <a:cs typeface="Calibri" pitchFamily="34" charset="0"/>
            </a:rPr>
            <a:t>Genel Sekreter İncelemesi</a:t>
          </a:r>
          <a:endParaRPr lang="tr-TR" b="0" dirty="0">
            <a:latin typeface="Calibri" pitchFamily="34" charset="0"/>
            <a:cs typeface="Calibri" pitchFamily="34" charset="0"/>
          </a:endParaRPr>
        </a:p>
      </dgm:t>
    </dgm:pt>
    <dgm:pt modelId="{4E843D31-60AD-4C5D-8123-7EFD981F4B65}" type="parTrans" cxnId="{558AABF3-2774-4201-808B-15A161572EDD}">
      <dgm:prSet/>
      <dgm:spPr/>
      <dgm:t>
        <a:bodyPr/>
        <a:lstStyle/>
        <a:p>
          <a:endParaRPr lang="tr-TR"/>
        </a:p>
      </dgm:t>
    </dgm:pt>
    <dgm:pt modelId="{1D4173BE-0D63-4A8D-A754-BEB53DED4F0A}" type="sibTrans" cxnId="{558AABF3-2774-4201-808B-15A161572EDD}">
      <dgm:prSet/>
      <dgm:spPr/>
      <dgm:t>
        <a:bodyPr/>
        <a:lstStyle/>
        <a:p>
          <a:endParaRPr lang="tr-TR"/>
        </a:p>
      </dgm:t>
    </dgm:pt>
    <dgm:pt modelId="{510CBB81-BC1C-4884-9E51-8160AE69B5D2}">
      <dgm:prSet/>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tr-TR" b="0" dirty="0" smtClean="0">
              <a:latin typeface="Calibri" pitchFamily="34" charset="0"/>
              <a:cs typeface="Calibri" pitchFamily="34" charset="0"/>
            </a:rPr>
            <a:t>Yönetim Kurulu Onayı ve Sözleşmeye Davet</a:t>
          </a:r>
          <a:endParaRPr lang="tr-TR" b="0" dirty="0">
            <a:latin typeface="Calibri" pitchFamily="34" charset="0"/>
            <a:cs typeface="Calibri" pitchFamily="34" charset="0"/>
          </a:endParaRPr>
        </a:p>
      </dgm:t>
    </dgm:pt>
    <dgm:pt modelId="{608C12E4-D8EE-47C7-A75D-A9CF6F04F01B}" type="parTrans" cxnId="{153D91A9-FEF2-405D-8963-F7DE890A99B7}">
      <dgm:prSet/>
      <dgm:spPr/>
      <dgm:t>
        <a:bodyPr/>
        <a:lstStyle/>
        <a:p>
          <a:endParaRPr lang="tr-TR"/>
        </a:p>
      </dgm:t>
    </dgm:pt>
    <dgm:pt modelId="{EC484725-0246-420F-BD1E-CD04793AC4D2}" type="sibTrans" cxnId="{153D91A9-FEF2-405D-8963-F7DE890A99B7}">
      <dgm:prSet/>
      <dgm:spPr/>
      <dgm:t>
        <a:bodyPr/>
        <a:lstStyle/>
        <a:p>
          <a:endParaRPr lang="tr-TR"/>
        </a:p>
      </dgm:t>
    </dgm:pt>
    <dgm:pt modelId="{CFFFFEE0-0979-4129-A802-9E3630FF6D49}">
      <dgm:prSet phldrT="[Metin]" custT="1"/>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tr-TR" sz="1200" dirty="0" smtClean="0"/>
            <a:t>1</a:t>
          </a:r>
          <a:endParaRPr lang="tr-TR" sz="1200" dirty="0"/>
        </a:p>
      </dgm:t>
    </dgm:pt>
    <dgm:pt modelId="{670E86CD-B377-4E95-AF48-30C22DDC02BA}" type="parTrans" cxnId="{E800A59B-CA7C-4859-A59E-01890EA9ABED}">
      <dgm:prSet/>
      <dgm:spPr/>
      <dgm:t>
        <a:bodyPr/>
        <a:lstStyle/>
        <a:p>
          <a:endParaRPr lang="tr-TR"/>
        </a:p>
      </dgm:t>
    </dgm:pt>
    <dgm:pt modelId="{DCB792A2-52B2-4FEA-A942-6F1BF43FEBFD}" type="sibTrans" cxnId="{E800A59B-CA7C-4859-A59E-01890EA9ABED}">
      <dgm:prSet/>
      <dgm:spPr/>
      <dgm:t>
        <a:bodyPr/>
        <a:lstStyle/>
        <a:p>
          <a:endParaRPr lang="tr-TR"/>
        </a:p>
      </dgm:t>
    </dgm:pt>
    <dgm:pt modelId="{9D84AB20-F601-45A2-97ED-87078463B458}">
      <dgm:prSet custT="1"/>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tr-TR" sz="1800" b="0" dirty="0" smtClean="0">
              <a:latin typeface="Calibri" pitchFamily="34" charset="0"/>
              <a:cs typeface="Calibri" pitchFamily="34" charset="0"/>
            </a:rPr>
            <a:t>Program Bütçe, Başlık ve Önceliklerinin Belirlenmesi                                                               </a:t>
          </a:r>
          <a:endParaRPr lang="tr-TR" sz="1800" b="0" dirty="0">
            <a:latin typeface="Calibri" pitchFamily="34" charset="0"/>
            <a:cs typeface="Calibri" pitchFamily="34" charset="0"/>
          </a:endParaRPr>
        </a:p>
      </dgm:t>
    </dgm:pt>
    <dgm:pt modelId="{23CFC699-A0F6-4A08-ABD2-2FCAC9A43AC3}" type="parTrans" cxnId="{E23FC509-092F-4F8A-BBF0-BDAD0B24F468}">
      <dgm:prSet/>
      <dgm:spPr/>
      <dgm:t>
        <a:bodyPr/>
        <a:lstStyle/>
        <a:p>
          <a:endParaRPr lang="tr-TR"/>
        </a:p>
      </dgm:t>
    </dgm:pt>
    <dgm:pt modelId="{9D7335D9-445A-4F1F-A72D-CB0C8B1C6958}" type="sibTrans" cxnId="{E23FC509-092F-4F8A-BBF0-BDAD0B24F468}">
      <dgm:prSet/>
      <dgm:spPr/>
      <dgm:t>
        <a:bodyPr/>
        <a:lstStyle/>
        <a:p>
          <a:endParaRPr lang="tr-TR"/>
        </a:p>
      </dgm:t>
    </dgm:pt>
    <dgm:pt modelId="{AFE85483-3C18-4B95-AA7E-0FA886B3B0A7}" type="pres">
      <dgm:prSet presAssocID="{40393DD3-DCD3-4EA5-9476-FC6D2A73307C}" presName="linearFlow" presStyleCnt="0">
        <dgm:presLayoutVars>
          <dgm:dir/>
          <dgm:animLvl val="lvl"/>
          <dgm:resizeHandles val="exact"/>
        </dgm:presLayoutVars>
      </dgm:prSet>
      <dgm:spPr/>
      <dgm:t>
        <a:bodyPr/>
        <a:lstStyle/>
        <a:p>
          <a:endParaRPr lang="tr-TR"/>
        </a:p>
      </dgm:t>
    </dgm:pt>
    <dgm:pt modelId="{A87019C4-953A-433D-825D-765C18CB36B4}" type="pres">
      <dgm:prSet presAssocID="{CFFFFEE0-0979-4129-A802-9E3630FF6D49}" presName="composite" presStyleCnt="0"/>
      <dgm:spPr/>
    </dgm:pt>
    <dgm:pt modelId="{724A8BEF-DC5D-4C02-A4D5-04099E15846E}" type="pres">
      <dgm:prSet presAssocID="{CFFFFEE0-0979-4129-A802-9E3630FF6D49}" presName="parentText" presStyleLbl="alignNode1" presStyleIdx="0" presStyleCnt="11">
        <dgm:presLayoutVars>
          <dgm:chMax val="1"/>
          <dgm:bulletEnabled val="1"/>
        </dgm:presLayoutVars>
      </dgm:prSet>
      <dgm:spPr/>
      <dgm:t>
        <a:bodyPr/>
        <a:lstStyle/>
        <a:p>
          <a:endParaRPr lang="tr-TR"/>
        </a:p>
      </dgm:t>
    </dgm:pt>
    <dgm:pt modelId="{AFD643E2-1FF3-4EF7-9847-EE97456E3EEE}" type="pres">
      <dgm:prSet presAssocID="{CFFFFEE0-0979-4129-A802-9E3630FF6D49}" presName="descendantText" presStyleLbl="alignAcc1" presStyleIdx="0" presStyleCnt="11">
        <dgm:presLayoutVars>
          <dgm:bulletEnabled val="1"/>
        </dgm:presLayoutVars>
      </dgm:prSet>
      <dgm:spPr/>
      <dgm:t>
        <a:bodyPr/>
        <a:lstStyle/>
        <a:p>
          <a:endParaRPr lang="tr-TR"/>
        </a:p>
      </dgm:t>
    </dgm:pt>
    <dgm:pt modelId="{45646382-D117-4F1F-A597-66E445B950AA}" type="pres">
      <dgm:prSet presAssocID="{DCB792A2-52B2-4FEA-A942-6F1BF43FEBFD}" presName="sp" presStyleCnt="0"/>
      <dgm:spPr/>
    </dgm:pt>
    <dgm:pt modelId="{6B8D06AB-3C00-4E9A-861C-717FC2FBC677}" type="pres">
      <dgm:prSet presAssocID="{5E2218DE-CB9F-422A-8290-CAA28BFAB2A6}" presName="composite" presStyleCnt="0"/>
      <dgm:spPr/>
      <dgm:t>
        <a:bodyPr/>
        <a:lstStyle/>
        <a:p>
          <a:endParaRPr lang="tr-TR"/>
        </a:p>
      </dgm:t>
    </dgm:pt>
    <dgm:pt modelId="{0A8C1860-4624-4A6B-8E2A-F33161F4D499}" type="pres">
      <dgm:prSet presAssocID="{5E2218DE-CB9F-422A-8290-CAA28BFAB2A6}" presName="parentText" presStyleLbl="alignNode1" presStyleIdx="1" presStyleCnt="11">
        <dgm:presLayoutVars>
          <dgm:chMax val="1"/>
          <dgm:bulletEnabled val="1"/>
        </dgm:presLayoutVars>
      </dgm:prSet>
      <dgm:spPr/>
      <dgm:t>
        <a:bodyPr/>
        <a:lstStyle/>
        <a:p>
          <a:endParaRPr lang="tr-TR"/>
        </a:p>
      </dgm:t>
    </dgm:pt>
    <dgm:pt modelId="{E8CDCCE9-47D8-4961-83DC-E377585DC36F}" type="pres">
      <dgm:prSet presAssocID="{5E2218DE-CB9F-422A-8290-CAA28BFAB2A6}" presName="descendantText" presStyleLbl="alignAcc1" presStyleIdx="1" presStyleCnt="11">
        <dgm:presLayoutVars>
          <dgm:bulletEnabled val="1"/>
        </dgm:presLayoutVars>
      </dgm:prSet>
      <dgm:spPr/>
      <dgm:t>
        <a:bodyPr/>
        <a:lstStyle/>
        <a:p>
          <a:endParaRPr lang="tr-TR"/>
        </a:p>
      </dgm:t>
    </dgm:pt>
    <dgm:pt modelId="{061A4FAD-84F4-4574-8C7A-196224677151}" type="pres">
      <dgm:prSet presAssocID="{B39B0875-9B6A-40E1-8E55-9EE6AE74F0F2}" presName="sp" presStyleCnt="0"/>
      <dgm:spPr/>
      <dgm:t>
        <a:bodyPr/>
        <a:lstStyle/>
        <a:p>
          <a:endParaRPr lang="tr-TR"/>
        </a:p>
      </dgm:t>
    </dgm:pt>
    <dgm:pt modelId="{A7709403-18EA-4036-9BEE-EFEEA1B45CA4}" type="pres">
      <dgm:prSet presAssocID="{557901DC-8FFC-4EC1-819F-2E28BCDD0B0C}" presName="composite" presStyleCnt="0"/>
      <dgm:spPr/>
      <dgm:t>
        <a:bodyPr/>
        <a:lstStyle/>
        <a:p>
          <a:endParaRPr lang="tr-TR"/>
        </a:p>
      </dgm:t>
    </dgm:pt>
    <dgm:pt modelId="{2EE753BE-C9BE-4637-A099-8F36C406C622}" type="pres">
      <dgm:prSet presAssocID="{557901DC-8FFC-4EC1-819F-2E28BCDD0B0C}" presName="parentText" presStyleLbl="alignNode1" presStyleIdx="2" presStyleCnt="11">
        <dgm:presLayoutVars>
          <dgm:chMax val="1"/>
          <dgm:bulletEnabled val="1"/>
        </dgm:presLayoutVars>
      </dgm:prSet>
      <dgm:spPr/>
      <dgm:t>
        <a:bodyPr/>
        <a:lstStyle/>
        <a:p>
          <a:endParaRPr lang="tr-TR"/>
        </a:p>
      </dgm:t>
    </dgm:pt>
    <dgm:pt modelId="{F1184FEE-A72D-4416-97F4-32A61E5CD743}" type="pres">
      <dgm:prSet presAssocID="{557901DC-8FFC-4EC1-819F-2E28BCDD0B0C}" presName="descendantText" presStyleLbl="alignAcc1" presStyleIdx="2" presStyleCnt="11">
        <dgm:presLayoutVars>
          <dgm:bulletEnabled val="1"/>
        </dgm:presLayoutVars>
      </dgm:prSet>
      <dgm:spPr/>
      <dgm:t>
        <a:bodyPr/>
        <a:lstStyle/>
        <a:p>
          <a:endParaRPr lang="tr-TR"/>
        </a:p>
      </dgm:t>
    </dgm:pt>
    <dgm:pt modelId="{24586B27-6443-4734-A551-4DF13D5889EC}" type="pres">
      <dgm:prSet presAssocID="{03CCE8BC-8A70-4EE2-9CA1-484C4C975433}" presName="sp" presStyleCnt="0"/>
      <dgm:spPr/>
      <dgm:t>
        <a:bodyPr/>
        <a:lstStyle/>
        <a:p>
          <a:endParaRPr lang="tr-TR"/>
        </a:p>
      </dgm:t>
    </dgm:pt>
    <dgm:pt modelId="{686D6EC2-A8CA-41AC-A92B-00C4AC851074}" type="pres">
      <dgm:prSet presAssocID="{0B92C369-CF8C-4871-94F7-C939D4713416}" presName="composite" presStyleCnt="0"/>
      <dgm:spPr/>
      <dgm:t>
        <a:bodyPr/>
        <a:lstStyle/>
        <a:p>
          <a:endParaRPr lang="tr-TR"/>
        </a:p>
      </dgm:t>
    </dgm:pt>
    <dgm:pt modelId="{F827E693-02DA-46FC-99B9-1D3D201B7297}" type="pres">
      <dgm:prSet presAssocID="{0B92C369-CF8C-4871-94F7-C939D4713416}" presName="parentText" presStyleLbl="alignNode1" presStyleIdx="3" presStyleCnt="11">
        <dgm:presLayoutVars>
          <dgm:chMax val="1"/>
          <dgm:bulletEnabled val="1"/>
        </dgm:presLayoutVars>
      </dgm:prSet>
      <dgm:spPr/>
      <dgm:t>
        <a:bodyPr/>
        <a:lstStyle/>
        <a:p>
          <a:endParaRPr lang="tr-TR"/>
        </a:p>
      </dgm:t>
    </dgm:pt>
    <dgm:pt modelId="{D9D536B9-A3AA-4DE8-A58D-7D27CABFB921}" type="pres">
      <dgm:prSet presAssocID="{0B92C369-CF8C-4871-94F7-C939D4713416}" presName="descendantText" presStyleLbl="alignAcc1" presStyleIdx="3" presStyleCnt="11">
        <dgm:presLayoutVars>
          <dgm:bulletEnabled val="1"/>
        </dgm:presLayoutVars>
      </dgm:prSet>
      <dgm:spPr/>
      <dgm:t>
        <a:bodyPr/>
        <a:lstStyle/>
        <a:p>
          <a:endParaRPr lang="tr-TR"/>
        </a:p>
      </dgm:t>
    </dgm:pt>
    <dgm:pt modelId="{FE68B999-80DF-47E2-90FD-AC06D0502B5D}" type="pres">
      <dgm:prSet presAssocID="{6CDB1AE0-2092-42D3-9957-457F1025D8C3}" presName="sp" presStyleCnt="0"/>
      <dgm:spPr/>
      <dgm:t>
        <a:bodyPr/>
        <a:lstStyle/>
        <a:p>
          <a:endParaRPr lang="tr-TR"/>
        </a:p>
      </dgm:t>
    </dgm:pt>
    <dgm:pt modelId="{B2AE8235-F128-444B-B82F-A6FBA33C3530}" type="pres">
      <dgm:prSet presAssocID="{CF974C94-A3BF-4BA7-AC6B-4309DB854508}" presName="composite" presStyleCnt="0"/>
      <dgm:spPr/>
      <dgm:t>
        <a:bodyPr/>
        <a:lstStyle/>
        <a:p>
          <a:endParaRPr lang="tr-TR"/>
        </a:p>
      </dgm:t>
    </dgm:pt>
    <dgm:pt modelId="{7A9AF1BB-0AD3-4A2C-A2FF-F6DF4FD0BEA1}" type="pres">
      <dgm:prSet presAssocID="{CF974C94-A3BF-4BA7-AC6B-4309DB854508}" presName="parentText" presStyleLbl="alignNode1" presStyleIdx="4" presStyleCnt="11">
        <dgm:presLayoutVars>
          <dgm:chMax val="1"/>
          <dgm:bulletEnabled val="1"/>
        </dgm:presLayoutVars>
      </dgm:prSet>
      <dgm:spPr/>
      <dgm:t>
        <a:bodyPr/>
        <a:lstStyle/>
        <a:p>
          <a:endParaRPr lang="tr-TR"/>
        </a:p>
      </dgm:t>
    </dgm:pt>
    <dgm:pt modelId="{6A724EDC-3DAC-42E4-BA45-6C23ADDC3CF4}" type="pres">
      <dgm:prSet presAssocID="{CF974C94-A3BF-4BA7-AC6B-4309DB854508}" presName="descendantText" presStyleLbl="alignAcc1" presStyleIdx="4" presStyleCnt="11">
        <dgm:presLayoutVars>
          <dgm:bulletEnabled val="1"/>
        </dgm:presLayoutVars>
      </dgm:prSet>
      <dgm:spPr/>
      <dgm:t>
        <a:bodyPr/>
        <a:lstStyle/>
        <a:p>
          <a:endParaRPr lang="tr-TR"/>
        </a:p>
      </dgm:t>
    </dgm:pt>
    <dgm:pt modelId="{E5C713C8-D629-45F1-87DD-C0BE07010FD0}" type="pres">
      <dgm:prSet presAssocID="{9E63FFCD-86DB-402C-847B-478D5D0F8D5E}" presName="sp" presStyleCnt="0"/>
      <dgm:spPr/>
      <dgm:t>
        <a:bodyPr/>
        <a:lstStyle/>
        <a:p>
          <a:endParaRPr lang="tr-TR"/>
        </a:p>
      </dgm:t>
    </dgm:pt>
    <dgm:pt modelId="{2333345D-EE42-47A9-9901-F9F006ADFE67}" type="pres">
      <dgm:prSet presAssocID="{028381D1-6F00-4FFF-AC9E-D67044E63AA8}" presName="composite" presStyleCnt="0"/>
      <dgm:spPr/>
      <dgm:t>
        <a:bodyPr/>
        <a:lstStyle/>
        <a:p>
          <a:endParaRPr lang="tr-TR"/>
        </a:p>
      </dgm:t>
    </dgm:pt>
    <dgm:pt modelId="{AB125B8D-6590-46A3-99E9-5CCC88327603}" type="pres">
      <dgm:prSet presAssocID="{028381D1-6F00-4FFF-AC9E-D67044E63AA8}" presName="parentText" presStyleLbl="alignNode1" presStyleIdx="5" presStyleCnt="11" custScaleY="167919">
        <dgm:presLayoutVars>
          <dgm:chMax val="1"/>
          <dgm:bulletEnabled val="1"/>
        </dgm:presLayoutVars>
      </dgm:prSet>
      <dgm:spPr/>
      <dgm:t>
        <a:bodyPr/>
        <a:lstStyle/>
        <a:p>
          <a:endParaRPr lang="tr-TR"/>
        </a:p>
      </dgm:t>
    </dgm:pt>
    <dgm:pt modelId="{A8E83FC2-50D7-4E2A-9173-6BC4A70CFFCC}" type="pres">
      <dgm:prSet presAssocID="{028381D1-6F00-4FFF-AC9E-D67044E63AA8}" presName="descendantText" presStyleLbl="alignAcc1" presStyleIdx="5" presStyleCnt="11" custScaleY="176096">
        <dgm:presLayoutVars>
          <dgm:bulletEnabled val="1"/>
        </dgm:presLayoutVars>
      </dgm:prSet>
      <dgm:spPr/>
      <dgm:t>
        <a:bodyPr/>
        <a:lstStyle/>
        <a:p>
          <a:endParaRPr lang="tr-TR"/>
        </a:p>
      </dgm:t>
    </dgm:pt>
    <dgm:pt modelId="{1AC9113C-8A17-43DA-8ADC-EFBA3D79FCD6}" type="pres">
      <dgm:prSet presAssocID="{1D1E5628-355F-400F-8163-C1059A451D83}" presName="sp" presStyleCnt="0"/>
      <dgm:spPr/>
      <dgm:t>
        <a:bodyPr/>
        <a:lstStyle/>
        <a:p>
          <a:endParaRPr lang="tr-TR"/>
        </a:p>
      </dgm:t>
    </dgm:pt>
    <dgm:pt modelId="{D60C685E-DA65-4E9E-8AB6-13F7777F53B1}" type="pres">
      <dgm:prSet presAssocID="{2D593601-8DD0-4FCD-AFAC-984B92BB3749}" presName="composite" presStyleCnt="0"/>
      <dgm:spPr/>
      <dgm:t>
        <a:bodyPr/>
        <a:lstStyle/>
        <a:p>
          <a:endParaRPr lang="tr-TR"/>
        </a:p>
      </dgm:t>
    </dgm:pt>
    <dgm:pt modelId="{89699D25-F442-4000-BD4C-037F7281A897}" type="pres">
      <dgm:prSet presAssocID="{2D593601-8DD0-4FCD-AFAC-984B92BB3749}" presName="parentText" presStyleLbl="alignNode1" presStyleIdx="6" presStyleCnt="11">
        <dgm:presLayoutVars>
          <dgm:chMax val="1"/>
          <dgm:bulletEnabled val="1"/>
        </dgm:presLayoutVars>
      </dgm:prSet>
      <dgm:spPr/>
      <dgm:t>
        <a:bodyPr/>
        <a:lstStyle/>
        <a:p>
          <a:endParaRPr lang="tr-TR"/>
        </a:p>
      </dgm:t>
    </dgm:pt>
    <dgm:pt modelId="{1A82E0E8-2FB1-4B00-A85A-38B2AE25A957}" type="pres">
      <dgm:prSet presAssocID="{2D593601-8DD0-4FCD-AFAC-984B92BB3749}" presName="descendantText" presStyleLbl="alignAcc1" presStyleIdx="6" presStyleCnt="11" custLinFactNeighborX="340" custLinFactNeighborY="-927">
        <dgm:presLayoutVars>
          <dgm:bulletEnabled val="1"/>
        </dgm:presLayoutVars>
      </dgm:prSet>
      <dgm:spPr/>
      <dgm:t>
        <a:bodyPr/>
        <a:lstStyle/>
        <a:p>
          <a:endParaRPr lang="tr-TR"/>
        </a:p>
      </dgm:t>
    </dgm:pt>
    <dgm:pt modelId="{075A6252-AA57-4133-A680-87E01966994B}" type="pres">
      <dgm:prSet presAssocID="{AF108DAA-07CF-43E3-ABCE-87588441EB2E}" presName="sp" presStyleCnt="0"/>
      <dgm:spPr/>
      <dgm:t>
        <a:bodyPr/>
        <a:lstStyle/>
        <a:p>
          <a:endParaRPr lang="tr-TR"/>
        </a:p>
      </dgm:t>
    </dgm:pt>
    <dgm:pt modelId="{355E3116-3527-4277-ABFB-832E7D4CBF51}" type="pres">
      <dgm:prSet presAssocID="{45693487-70AD-4D74-92BF-24A273E17AC9}" presName="composite" presStyleCnt="0"/>
      <dgm:spPr/>
      <dgm:t>
        <a:bodyPr/>
        <a:lstStyle/>
        <a:p>
          <a:endParaRPr lang="tr-TR"/>
        </a:p>
      </dgm:t>
    </dgm:pt>
    <dgm:pt modelId="{830FB55E-BDB7-41F1-9342-B439CF9C600E}" type="pres">
      <dgm:prSet presAssocID="{45693487-70AD-4D74-92BF-24A273E17AC9}" presName="parentText" presStyleLbl="alignNode1" presStyleIdx="7" presStyleCnt="11">
        <dgm:presLayoutVars>
          <dgm:chMax val="1"/>
          <dgm:bulletEnabled val="1"/>
        </dgm:presLayoutVars>
      </dgm:prSet>
      <dgm:spPr/>
      <dgm:t>
        <a:bodyPr/>
        <a:lstStyle/>
        <a:p>
          <a:endParaRPr lang="tr-TR"/>
        </a:p>
      </dgm:t>
    </dgm:pt>
    <dgm:pt modelId="{84EBCDB5-6575-4F3D-94F0-664674A5A584}" type="pres">
      <dgm:prSet presAssocID="{45693487-70AD-4D74-92BF-24A273E17AC9}" presName="descendantText" presStyleLbl="alignAcc1" presStyleIdx="7" presStyleCnt="11">
        <dgm:presLayoutVars>
          <dgm:bulletEnabled val="1"/>
        </dgm:presLayoutVars>
      </dgm:prSet>
      <dgm:spPr/>
      <dgm:t>
        <a:bodyPr/>
        <a:lstStyle/>
        <a:p>
          <a:endParaRPr lang="tr-TR"/>
        </a:p>
      </dgm:t>
    </dgm:pt>
    <dgm:pt modelId="{77BB9615-5C8E-4C55-9BD3-2EB48620E102}" type="pres">
      <dgm:prSet presAssocID="{1CF8A996-4870-4B80-8D9B-25BDF234CFE9}" presName="sp" presStyleCnt="0"/>
      <dgm:spPr/>
      <dgm:t>
        <a:bodyPr/>
        <a:lstStyle/>
        <a:p>
          <a:endParaRPr lang="tr-TR"/>
        </a:p>
      </dgm:t>
    </dgm:pt>
    <dgm:pt modelId="{CBDDCEB3-12E7-4E7F-A72D-2F9A73DC92E1}" type="pres">
      <dgm:prSet presAssocID="{9269E19E-69B7-4F9A-8836-5B5ABB1D8A6E}" presName="composite" presStyleCnt="0"/>
      <dgm:spPr/>
      <dgm:t>
        <a:bodyPr/>
        <a:lstStyle/>
        <a:p>
          <a:endParaRPr lang="tr-TR"/>
        </a:p>
      </dgm:t>
    </dgm:pt>
    <dgm:pt modelId="{109563E6-E0B6-4617-9F13-D14FD14999F8}" type="pres">
      <dgm:prSet presAssocID="{9269E19E-69B7-4F9A-8836-5B5ABB1D8A6E}" presName="parentText" presStyleLbl="alignNode1" presStyleIdx="8" presStyleCnt="11">
        <dgm:presLayoutVars>
          <dgm:chMax val="1"/>
          <dgm:bulletEnabled val="1"/>
        </dgm:presLayoutVars>
      </dgm:prSet>
      <dgm:spPr/>
      <dgm:t>
        <a:bodyPr/>
        <a:lstStyle/>
        <a:p>
          <a:endParaRPr lang="tr-TR"/>
        </a:p>
      </dgm:t>
    </dgm:pt>
    <dgm:pt modelId="{3F4F45C9-590D-43AC-BDEE-EDDA2C569B32}" type="pres">
      <dgm:prSet presAssocID="{9269E19E-69B7-4F9A-8836-5B5ABB1D8A6E}" presName="descendantText" presStyleLbl="alignAcc1" presStyleIdx="8" presStyleCnt="11">
        <dgm:presLayoutVars>
          <dgm:bulletEnabled val="1"/>
        </dgm:presLayoutVars>
      </dgm:prSet>
      <dgm:spPr/>
      <dgm:t>
        <a:bodyPr/>
        <a:lstStyle/>
        <a:p>
          <a:endParaRPr lang="tr-TR"/>
        </a:p>
      </dgm:t>
    </dgm:pt>
    <dgm:pt modelId="{4279C1AE-E9CC-4583-9725-AE546DE58637}" type="pres">
      <dgm:prSet presAssocID="{9F0EC423-4703-4FA9-922E-45AFD688F134}" presName="sp" presStyleCnt="0"/>
      <dgm:spPr/>
      <dgm:t>
        <a:bodyPr/>
        <a:lstStyle/>
        <a:p>
          <a:endParaRPr lang="tr-TR"/>
        </a:p>
      </dgm:t>
    </dgm:pt>
    <dgm:pt modelId="{4E10250F-3869-45CE-81A7-5D548C82829F}" type="pres">
      <dgm:prSet presAssocID="{929B717E-1E1F-47E8-A1D8-B761300DE8E0}" presName="composite" presStyleCnt="0"/>
      <dgm:spPr/>
      <dgm:t>
        <a:bodyPr/>
        <a:lstStyle/>
        <a:p>
          <a:endParaRPr lang="tr-TR"/>
        </a:p>
      </dgm:t>
    </dgm:pt>
    <dgm:pt modelId="{048DBBC4-7C46-4A06-AAC4-A795E93910A8}" type="pres">
      <dgm:prSet presAssocID="{929B717E-1E1F-47E8-A1D8-B761300DE8E0}" presName="parentText" presStyleLbl="alignNode1" presStyleIdx="9" presStyleCnt="11">
        <dgm:presLayoutVars>
          <dgm:chMax val="1"/>
          <dgm:bulletEnabled val="1"/>
        </dgm:presLayoutVars>
      </dgm:prSet>
      <dgm:spPr/>
      <dgm:t>
        <a:bodyPr/>
        <a:lstStyle/>
        <a:p>
          <a:endParaRPr lang="tr-TR"/>
        </a:p>
      </dgm:t>
    </dgm:pt>
    <dgm:pt modelId="{83FF1816-9342-4ECC-9D2D-4B8AF77B1223}" type="pres">
      <dgm:prSet presAssocID="{929B717E-1E1F-47E8-A1D8-B761300DE8E0}" presName="descendantText" presStyleLbl="alignAcc1" presStyleIdx="9" presStyleCnt="11">
        <dgm:presLayoutVars>
          <dgm:bulletEnabled val="1"/>
        </dgm:presLayoutVars>
      </dgm:prSet>
      <dgm:spPr/>
      <dgm:t>
        <a:bodyPr/>
        <a:lstStyle/>
        <a:p>
          <a:endParaRPr lang="tr-TR"/>
        </a:p>
      </dgm:t>
    </dgm:pt>
    <dgm:pt modelId="{75771DA2-61C7-42FE-8B60-0D3C847C821C}" type="pres">
      <dgm:prSet presAssocID="{9FDF29EC-796D-47A5-979A-5CCDF50FD84C}" presName="sp" presStyleCnt="0"/>
      <dgm:spPr/>
      <dgm:t>
        <a:bodyPr/>
        <a:lstStyle/>
        <a:p>
          <a:endParaRPr lang="tr-TR"/>
        </a:p>
      </dgm:t>
    </dgm:pt>
    <dgm:pt modelId="{405B5014-F931-4EB9-B6C3-D575BC018446}" type="pres">
      <dgm:prSet presAssocID="{CC4A09C1-F047-4076-AB9D-C376EB4A2075}" presName="composite" presStyleCnt="0"/>
      <dgm:spPr/>
      <dgm:t>
        <a:bodyPr/>
        <a:lstStyle/>
        <a:p>
          <a:endParaRPr lang="tr-TR"/>
        </a:p>
      </dgm:t>
    </dgm:pt>
    <dgm:pt modelId="{5BCBC8C0-E465-4AD4-BBB7-C7F7FC8C3987}" type="pres">
      <dgm:prSet presAssocID="{CC4A09C1-F047-4076-AB9D-C376EB4A2075}" presName="parentText" presStyleLbl="alignNode1" presStyleIdx="10" presStyleCnt="11">
        <dgm:presLayoutVars>
          <dgm:chMax val="1"/>
          <dgm:bulletEnabled val="1"/>
        </dgm:presLayoutVars>
      </dgm:prSet>
      <dgm:spPr/>
      <dgm:t>
        <a:bodyPr/>
        <a:lstStyle/>
        <a:p>
          <a:endParaRPr lang="tr-TR"/>
        </a:p>
      </dgm:t>
    </dgm:pt>
    <dgm:pt modelId="{86ED048C-4685-4180-884E-56A682A68A77}" type="pres">
      <dgm:prSet presAssocID="{CC4A09C1-F047-4076-AB9D-C376EB4A2075}" presName="descendantText" presStyleLbl="alignAcc1" presStyleIdx="10" presStyleCnt="11">
        <dgm:presLayoutVars>
          <dgm:bulletEnabled val="1"/>
        </dgm:presLayoutVars>
      </dgm:prSet>
      <dgm:spPr/>
      <dgm:t>
        <a:bodyPr/>
        <a:lstStyle/>
        <a:p>
          <a:endParaRPr lang="tr-TR"/>
        </a:p>
      </dgm:t>
    </dgm:pt>
  </dgm:ptLst>
  <dgm:cxnLst>
    <dgm:cxn modelId="{E800A59B-CA7C-4859-A59E-01890EA9ABED}" srcId="{40393DD3-DCD3-4EA5-9476-FC6D2A73307C}" destId="{CFFFFEE0-0979-4129-A802-9E3630FF6D49}" srcOrd="0" destOrd="0" parTransId="{670E86CD-B377-4E95-AF48-30C22DDC02BA}" sibTransId="{DCB792A2-52B2-4FEA-A942-6F1BF43FEBFD}"/>
    <dgm:cxn modelId="{F03F6B55-ECC8-4A8A-A7A5-69F223626EB2}" srcId="{45693487-70AD-4D74-92BF-24A273E17AC9}" destId="{7634498A-900A-4B98-8246-3C947D99BD7D}" srcOrd="0" destOrd="0" parTransId="{4E99CB2F-4E89-4007-A09E-10C409982C36}" sibTransId="{9F709751-5091-4FDF-B8CE-B17F0E927E66}"/>
    <dgm:cxn modelId="{DFDE03DF-BBC0-45AD-84F6-95A89300914F}" type="presOf" srcId="{5E2218DE-CB9F-422A-8290-CAA28BFAB2A6}" destId="{0A8C1860-4624-4A6B-8E2A-F33161F4D499}" srcOrd="0" destOrd="0" presId="urn:microsoft.com/office/officeart/2005/8/layout/chevron2"/>
    <dgm:cxn modelId="{153D91A9-FEF2-405D-8963-F7DE890A99B7}" srcId="{CC4A09C1-F047-4076-AB9D-C376EB4A2075}" destId="{510CBB81-BC1C-4884-9E51-8160AE69B5D2}" srcOrd="0" destOrd="0" parTransId="{608C12E4-D8EE-47C7-A75D-A9CF6F04F01B}" sibTransId="{EC484725-0246-420F-BD1E-CD04793AC4D2}"/>
    <dgm:cxn modelId="{70EF323A-F5DA-4965-97D3-D87E87B95058}" type="presOf" srcId="{028381D1-6F00-4FFF-AC9E-D67044E63AA8}" destId="{AB125B8D-6590-46A3-99E9-5CCC88327603}" srcOrd="0" destOrd="0" presId="urn:microsoft.com/office/officeart/2005/8/layout/chevron2"/>
    <dgm:cxn modelId="{F2F4BCE5-8CDA-4578-97B9-B23F34BC09C4}" type="presOf" srcId="{CF974C94-A3BF-4BA7-AC6B-4309DB854508}" destId="{7A9AF1BB-0AD3-4A2C-A2FF-F6DF4FD0BEA1}" srcOrd="0" destOrd="0" presId="urn:microsoft.com/office/officeart/2005/8/layout/chevron2"/>
    <dgm:cxn modelId="{31A7E066-2542-4BEB-B07F-91D0C81592AA}" srcId="{CF974C94-A3BF-4BA7-AC6B-4309DB854508}" destId="{30274CA8-5E0A-402A-90A5-BD2C2D9BF204}" srcOrd="2" destOrd="0" parTransId="{A64FFCFC-2D54-4F81-B430-70E69A4060F7}" sibTransId="{C5E87B71-A476-4B3A-AC52-FF138CE99541}"/>
    <dgm:cxn modelId="{2CF87F6E-43CE-4EEA-8795-82F92EE5845F}" srcId="{2D593601-8DD0-4FCD-AFAC-984B92BB3749}" destId="{F0356168-1A52-4712-AF3A-54A26A95743C}" srcOrd="0" destOrd="0" parTransId="{90B3DA61-B93B-4A65-AF05-F310062CC407}" sibTransId="{A6A8FC05-EFA1-4799-BA34-89ED8CCDA6D0}"/>
    <dgm:cxn modelId="{8DDD1C03-A434-4CB1-BAE6-730FE4D932E9}" srcId="{CF974C94-A3BF-4BA7-AC6B-4309DB854508}" destId="{D9510875-D63D-4B4C-8DAF-181C642D4674}" srcOrd="1" destOrd="0" parTransId="{21A29230-9725-44AC-B24F-A44AF771A376}" sibTransId="{9FB6190C-06CE-43D8-9086-970A9DB5C8A0}"/>
    <dgm:cxn modelId="{558AABF3-2774-4201-808B-15A161572EDD}" srcId="{929B717E-1E1F-47E8-A1D8-B761300DE8E0}" destId="{3ED30E98-FE66-46D0-A317-630ED3568629}" srcOrd="0" destOrd="0" parTransId="{4E843D31-60AD-4C5D-8123-7EFD981F4B65}" sibTransId="{1D4173BE-0D63-4A8D-A754-BEB53DED4F0A}"/>
    <dgm:cxn modelId="{C0D47A47-D2CC-4BF7-8DA2-0221530E7237}" srcId="{40393DD3-DCD3-4EA5-9476-FC6D2A73307C}" destId="{45693487-70AD-4D74-92BF-24A273E17AC9}" srcOrd="7" destOrd="0" parTransId="{323FA79D-32AF-401A-924F-2D59A4A7AACF}" sibTransId="{1CF8A996-4870-4B80-8D9B-25BDF234CFE9}"/>
    <dgm:cxn modelId="{67D70E68-A133-4260-BD89-1CF448C45A18}" type="presOf" srcId="{CC4A09C1-F047-4076-AB9D-C376EB4A2075}" destId="{5BCBC8C0-E465-4AD4-BBB7-C7F7FC8C3987}" srcOrd="0" destOrd="0" presId="urn:microsoft.com/office/officeart/2005/8/layout/chevron2"/>
    <dgm:cxn modelId="{8A25B5A6-6E3E-4DA8-B322-48EFF25551D8}" type="presOf" srcId="{9D84AB20-F601-45A2-97ED-87078463B458}" destId="{AFD643E2-1FF3-4EF7-9847-EE97456E3EEE}" srcOrd="0" destOrd="0" presId="urn:microsoft.com/office/officeart/2005/8/layout/chevron2"/>
    <dgm:cxn modelId="{058B8E46-1919-4836-889F-D4DC7D4FDE32}" type="presOf" srcId="{2D593601-8DD0-4FCD-AFAC-984B92BB3749}" destId="{89699D25-F442-4000-BD4C-037F7281A897}" srcOrd="0" destOrd="0" presId="urn:microsoft.com/office/officeart/2005/8/layout/chevron2"/>
    <dgm:cxn modelId="{B3B258E7-904F-4854-A5CB-9C67D4676B1E}" srcId="{40393DD3-DCD3-4EA5-9476-FC6D2A73307C}" destId="{028381D1-6F00-4FFF-AC9E-D67044E63AA8}" srcOrd="5" destOrd="0" parTransId="{4DDDA6F1-FDBA-42F4-9DB8-730259E2D14D}" sibTransId="{1D1E5628-355F-400F-8163-C1059A451D83}"/>
    <dgm:cxn modelId="{5A1B207A-1CFF-420E-9524-1867D468F01F}" type="presOf" srcId="{E82F3950-7708-496D-AF19-C7179AC80148}" destId="{A8E83FC2-50D7-4E2A-9173-6BC4A70CFFCC}" srcOrd="0" destOrd="0" presId="urn:microsoft.com/office/officeart/2005/8/layout/chevron2"/>
    <dgm:cxn modelId="{D0A67382-864D-43DD-A4E9-D801FA1FD0CF}" srcId="{40393DD3-DCD3-4EA5-9476-FC6D2A73307C}" destId="{CF974C94-A3BF-4BA7-AC6B-4309DB854508}" srcOrd="4" destOrd="0" parTransId="{481C0E77-14BD-427F-BB8D-E4180C5E228A}" sibTransId="{9E63FFCD-86DB-402C-847B-478D5D0F8D5E}"/>
    <dgm:cxn modelId="{BD38A84B-05BB-4D67-8199-B005CB022393}" srcId="{5E2218DE-CB9F-422A-8290-CAA28BFAB2A6}" destId="{ABBD735C-C448-477B-A1A8-2BDAE6B52BFF}" srcOrd="0" destOrd="0" parTransId="{421A0C3B-20E9-4CB4-8797-EC5D5F3A5E71}" sibTransId="{BEA8D6DE-1B18-4DA7-8804-62F43A86D8EC}"/>
    <dgm:cxn modelId="{0025F2C5-DAFF-4632-85B0-E5DEE3ED563D}" srcId="{CF974C94-A3BF-4BA7-AC6B-4309DB854508}" destId="{968BBD8F-E52C-4D17-8FF8-E1EA6926A46E}" srcOrd="0" destOrd="0" parTransId="{892BAB99-519E-47AB-B1AD-42B4E56E0266}" sibTransId="{4B8AA075-18D0-47C9-BA00-C9728F0F902A}"/>
    <dgm:cxn modelId="{1E7959A7-C599-446B-A8BE-E836F831AF83}" srcId="{40393DD3-DCD3-4EA5-9476-FC6D2A73307C}" destId="{929B717E-1E1F-47E8-A1D8-B761300DE8E0}" srcOrd="9" destOrd="0" parTransId="{62B1630F-38E6-42C9-ADBC-4C61F9794948}" sibTransId="{9FDF29EC-796D-47A5-979A-5CCDF50FD84C}"/>
    <dgm:cxn modelId="{711217A1-779E-4244-97D2-090973446045}" type="presOf" srcId="{929B717E-1E1F-47E8-A1D8-B761300DE8E0}" destId="{048DBBC4-7C46-4A06-AAC4-A795E93910A8}" srcOrd="0" destOrd="0" presId="urn:microsoft.com/office/officeart/2005/8/layout/chevron2"/>
    <dgm:cxn modelId="{F8A103FC-1955-46A0-A033-9F080822F338}" type="presOf" srcId="{45693487-70AD-4D74-92BF-24A273E17AC9}" destId="{830FB55E-BDB7-41F1-9342-B439CF9C600E}" srcOrd="0" destOrd="0" presId="urn:microsoft.com/office/officeart/2005/8/layout/chevron2"/>
    <dgm:cxn modelId="{3E6ABF20-4D76-4BAC-85D8-24E383936FA2}" srcId="{40393DD3-DCD3-4EA5-9476-FC6D2A73307C}" destId="{0B92C369-CF8C-4871-94F7-C939D4713416}" srcOrd="3" destOrd="0" parTransId="{8E980324-0D54-406D-8DEE-8FD539E0296B}" sibTransId="{6CDB1AE0-2092-42D3-9957-457F1025D8C3}"/>
    <dgm:cxn modelId="{86F3BA59-7BA2-4995-A4CB-2C27DC6C1B2C}" srcId="{40393DD3-DCD3-4EA5-9476-FC6D2A73307C}" destId="{9269E19E-69B7-4F9A-8836-5B5ABB1D8A6E}" srcOrd="8" destOrd="0" parTransId="{3939B1A7-494C-44E1-9162-B3E6F0B8D819}" sibTransId="{9F0EC423-4703-4FA9-922E-45AFD688F134}"/>
    <dgm:cxn modelId="{A16B7CC8-5B36-42D7-95DA-4A9D533CA71C}" srcId="{40393DD3-DCD3-4EA5-9476-FC6D2A73307C}" destId="{CC4A09C1-F047-4076-AB9D-C376EB4A2075}" srcOrd="10" destOrd="0" parTransId="{4836C05D-1828-471C-AD6B-5FFCF8E8B9EE}" sibTransId="{ABE0F720-1D1B-438C-B177-7169B4DE9979}"/>
    <dgm:cxn modelId="{33A75FC0-6BFD-4DCC-9672-6835F61F4703}" type="presOf" srcId="{CFFFFEE0-0979-4129-A802-9E3630FF6D49}" destId="{724A8BEF-DC5D-4C02-A4D5-04099E15846E}" srcOrd="0" destOrd="0" presId="urn:microsoft.com/office/officeart/2005/8/layout/chevron2"/>
    <dgm:cxn modelId="{68743681-ED65-4368-B190-6276F032AACD}" type="presOf" srcId="{F0356168-1A52-4712-AF3A-54A26A95743C}" destId="{1A82E0E8-2FB1-4B00-A85A-38B2AE25A957}" srcOrd="0" destOrd="0" presId="urn:microsoft.com/office/officeart/2005/8/layout/chevron2"/>
    <dgm:cxn modelId="{37522D5B-C20C-4E7D-91CD-271403BDE8E1}" type="presOf" srcId="{3ED30E98-FE66-46D0-A317-630ED3568629}" destId="{83FF1816-9342-4ECC-9D2D-4B8AF77B1223}" srcOrd="0" destOrd="0" presId="urn:microsoft.com/office/officeart/2005/8/layout/chevron2"/>
    <dgm:cxn modelId="{C9A60DDA-40D8-4AFB-96CE-1D06B42FFB8E}" type="presOf" srcId="{9269E19E-69B7-4F9A-8836-5B5ABB1D8A6E}" destId="{109563E6-E0B6-4617-9F13-D14FD14999F8}" srcOrd="0" destOrd="0" presId="urn:microsoft.com/office/officeart/2005/8/layout/chevron2"/>
    <dgm:cxn modelId="{055BB909-B68A-4C10-8D51-DC08C7DAA065}" type="presOf" srcId="{968BBD8F-E52C-4D17-8FF8-E1EA6926A46E}" destId="{6A724EDC-3DAC-42E4-BA45-6C23ADDC3CF4}" srcOrd="0" destOrd="0" presId="urn:microsoft.com/office/officeart/2005/8/layout/chevron2"/>
    <dgm:cxn modelId="{AEA0B244-5AD8-463F-9617-B5C19C4B6349}" type="presOf" srcId="{E91B6460-ADB0-4E48-9AD3-78C5FA529604}" destId="{3F4F45C9-590D-43AC-BDEE-EDDA2C569B32}" srcOrd="0" destOrd="0" presId="urn:microsoft.com/office/officeart/2005/8/layout/chevron2"/>
    <dgm:cxn modelId="{FF80431D-6263-4451-AB87-88A4A2FFCA65}" srcId="{40393DD3-DCD3-4EA5-9476-FC6D2A73307C}" destId="{2D593601-8DD0-4FCD-AFAC-984B92BB3749}" srcOrd="6" destOrd="0" parTransId="{5EBA5590-49CB-4E75-95CC-92ADACEDD779}" sibTransId="{AF108DAA-07CF-43E3-ABCE-87588441EB2E}"/>
    <dgm:cxn modelId="{3B59489E-97F6-4B77-AC6D-293DC1130B79}" type="presOf" srcId="{510CBB81-BC1C-4884-9E51-8160AE69B5D2}" destId="{86ED048C-4685-4180-884E-56A682A68A77}" srcOrd="0" destOrd="0" presId="urn:microsoft.com/office/officeart/2005/8/layout/chevron2"/>
    <dgm:cxn modelId="{A894EDC2-0A4D-4E83-8C29-630B5AA2891A}" type="presOf" srcId="{557901DC-8FFC-4EC1-819F-2E28BCDD0B0C}" destId="{2EE753BE-C9BE-4637-A099-8F36C406C622}" srcOrd="0" destOrd="0" presId="urn:microsoft.com/office/officeart/2005/8/layout/chevron2"/>
    <dgm:cxn modelId="{42D12688-444F-4028-A501-CB55D3F8A313}" type="presOf" srcId="{30274CA8-5E0A-402A-90A5-BD2C2D9BF204}" destId="{6A724EDC-3DAC-42E4-BA45-6C23ADDC3CF4}" srcOrd="0" destOrd="2" presId="urn:microsoft.com/office/officeart/2005/8/layout/chevron2"/>
    <dgm:cxn modelId="{01B86EAC-4422-4FDF-AC6A-05F320727481}" type="presOf" srcId="{7634498A-900A-4B98-8246-3C947D99BD7D}" destId="{84EBCDB5-6575-4F3D-94F0-664674A5A584}" srcOrd="0" destOrd="0" presId="urn:microsoft.com/office/officeart/2005/8/layout/chevron2"/>
    <dgm:cxn modelId="{84B225DE-CEB0-4CDA-B2EB-235F01D35586}" type="presOf" srcId="{ABBD735C-C448-477B-A1A8-2BDAE6B52BFF}" destId="{E8CDCCE9-47D8-4961-83DC-E377585DC36F}" srcOrd="0" destOrd="0" presId="urn:microsoft.com/office/officeart/2005/8/layout/chevron2"/>
    <dgm:cxn modelId="{E23FC509-092F-4F8A-BBF0-BDAD0B24F468}" srcId="{CFFFFEE0-0979-4129-A802-9E3630FF6D49}" destId="{9D84AB20-F601-45A2-97ED-87078463B458}" srcOrd="0" destOrd="0" parTransId="{23CFC699-A0F6-4A08-ABD2-2FCAC9A43AC3}" sibTransId="{9D7335D9-445A-4F1F-A72D-CB0C8B1C6958}"/>
    <dgm:cxn modelId="{B48C6FDF-AE99-4F46-A579-639C33EC98E9}" type="presOf" srcId="{AD864E7F-78FB-40FD-BA4B-DB85AACCD84E}" destId="{F1184FEE-A72D-4416-97F4-32A61E5CD743}" srcOrd="0" destOrd="0" presId="urn:microsoft.com/office/officeart/2005/8/layout/chevron2"/>
    <dgm:cxn modelId="{E6744C6F-1B4F-409B-98C7-4DC3A68FF9D5}" srcId="{40393DD3-DCD3-4EA5-9476-FC6D2A73307C}" destId="{557901DC-8FFC-4EC1-819F-2E28BCDD0B0C}" srcOrd="2" destOrd="0" parTransId="{590F4E38-C391-495F-A5C2-F595C9A21C83}" sibTransId="{03CCE8BC-8A70-4EE2-9CA1-484C4C975433}"/>
    <dgm:cxn modelId="{65EBE82A-F03B-40D6-8A1B-881C6A19769E}" type="presOf" srcId="{7C7F51D2-EBD3-479D-94BC-87762F1112D9}" destId="{D9D536B9-A3AA-4DE8-A58D-7D27CABFB921}" srcOrd="0" destOrd="0" presId="urn:microsoft.com/office/officeart/2005/8/layout/chevron2"/>
    <dgm:cxn modelId="{62DEDF71-84DA-48A5-AEDF-6680FBC71B91}" srcId="{557901DC-8FFC-4EC1-819F-2E28BCDD0B0C}" destId="{AD864E7F-78FB-40FD-BA4B-DB85AACCD84E}" srcOrd="0" destOrd="0" parTransId="{150DF3C1-1241-4798-B9CE-7FCEB8FEF66C}" sibTransId="{03B905C4-CFB3-49E0-920F-16AA084217CB}"/>
    <dgm:cxn modelId="{841B4018-F924-49B6-ACCC-90DBAE02D7A4}" type="presOf" srcId="{D9510875-D63D-4B4C-8DAF-181C642D4674}" destId="{6A724EDC-3DAC-42E4-BA45-6C23ADDC3CF4}" srcOrd="0" destOrd="1" presId="urn:microsoft.com/office/officeart/2005/8/layout/chevron2"/>
    <dgm:cxn modelId="{7C84FA0F-F8E2-4E82-BE4B-9C0C899852B2}" srcId="{9269E19E-69B7-4F9A-8836-5B5ABB1D8A6E}" destId="{E91B6460-ADB0-4E48-9AD3-78C5FA529604}" srcOrd="0" destOrd="0" parTransId="{D23A2116-D495-440A-A256-EF45C47E2A58}" sibTransId="{8940E3FD-BC05-4D55-B1CC-672C77EAABE2}"/>
    <dgm:cxn modelId="{586CB396-2D8B-41B5-B621-FD455D9EE156}" type="presOf" srcId="{40393DD3-DCD3-4EA5-9476-FC6D2A73307C}" destId="{AFE85483-3C18-4B95-AA7E-0FA886B3B0A7}" srcOrd="0" destOrd="0" presId="urn:microsoft.com/office/officeart/2005/8/layout/chevron2"/>
    <dgm:cxn modelId="{14E7F2B1-5EDD-40F7-81E9-9E9D1D0B773B}" srcId="{0B92C369-CF8C-4871-94F7-C939D4713416}" destId="{7C7F51D2-EBD3-479D-94BC-87762F1112D9}" srcOrd="0" destOrd="0" parTransId="{DF9C05B7-35C2-40F5-89D6-FAB09A642AB6}" sibTransId="{11818371-974D-4DE5-81E4-0146DA2C6C86}"/>
    <dgm:cxn modelId="{826FB9C8-91D4-4D89-B93A-CFABC4F30436}" type="presOf" srcId="{0B92C369-CF8C-4871-94F7-C939D4713416}" destId="{F827E693-02DA-46FC-99B9-1D3D201B7297}" srcOrd="0" destOrd="0" presId="urn:microsoft.com/office/officeart/2005/8/layout/chevron2"/>
    <dgm:cxn modelId="{09555113-E1C5-48D2-9846-EE87ABBE6E15}" srcId="{40393DD3-DCD3-4EA5-9476-FC6D2A73307C}" destId="{5E2218DE-CB9F-422A-8290-CAA28BFAB2A6}" srcOrd="1" destOrd="0" parTransId="{77682ADE-43EC-4586-9176-7E8E87761ED8}" sibTransId="{B39B0875-9B6A-40E1-8E55-9EE6AE74F0F2}"/>
    <dgm:cxn modelId="{6A3882BD-927B-4D77-940E-0296D8F96DD2}" srcId="{028381D1-6F00-4FFF-AC9E-D67044E63AA8}" destId="{E82F3950-7708-496D-AF19-C7179AC80148}" srcOrd="0" destOrd="0" parTransId="{6404A2B6-9C9E-47B8-B901-4E3B5C4BC47A}" sibTransId="{0C1DBACA-B846-49A9-84F4-E0F1520EC5F8}"/>
    <dgm:cxn modelId="{A4E2377C-DCCC-4BB6-ABF5-1647C332619D}" type="presParOf" srcId="{AFE85483-3C18-4B95-AA7E-0FA886B3B0A7}" destId="{A87019C4-953A-433D-825D-765C18CB36B4}" srcOrd="0" destOrd="0" presId="urn:microsoft.com/office/officeart/2005/8/layout/chevron2"/>
    <dgm:cxn modelId="{3AD1FF94-1010-467D-9BE0-DA0ABCF57C31}" type="presParOf" srcId="{A87019C4-953A-433D-825D-765C18CB36B4}" destId="{724A8BEF-DC5D-4C02-A4D5-04099E15846E}" srcOrd="0" destOrd="0" presId="urn:microsoft.com/office/officeart/2005/8/layout/chevron2"/>
    <dgm:cxn modelId="{D4474CA9-3C91-41FB-B31F-E907FA006B02}" type="presParOf" srcId="{A87019C4-953A-433D-825D-765C18CB36B4}" destId="{AFD643E2-1FF3-4EF7-9847-EE97456E3EEE}" srcOrd="1" destOrd="0" presId="urn:microsoft.com/office/officeart/2005/8/layout/chevron2"/>
    <dgm:cxn modelId="{BA68C3DB-1FF6-40AC-9192-33B0654F0EA8}" type="presParOf" srcId="{AFE85483-3C18-4B95-AA7E-0FA886B3B0A7}" destId="{45646382-D117-4F1F-A597-66E445B950AA}" srcOrd="1" destOrd="0" presId="urn:microsoft.com/office/officeart/2005/8/layout/chevron2"/>
    <dgm:cxn modelId="{70BE943B-FA3D-4554-95DA-D599D9381215}" type="presParOf" srcId="{AFE85483-3C18-4B95-AA7E-0FA886B3B0A7}" destId="{6B8D06AB-3C00-4E9A-861C-717FC2FBC677}" srcOrd="2" destOrd="0" presId="urn:microsoft.com/office/officeart/2005/8/layout/chevron2"/>
    <dgm:cxn modelId="{CE96092C-C00B-4901-B85D-ED33787FC4DD}" type="presParOf" srcId="{6B8D06AB-3C00-4E9A-861C-717FC2FBC677}" destId="{0A8C1860-4624-4A6B-8E2A-F33161F4D499}" srcOrd="0" destOrd="0" presId="urn:microsoft.com/office/officeart/2005/8/layout/chevron2"/>
    <dgm:cxn modelId="{190B3D70-8568-4639-87C4-DA2B94CD5C3E}" type="presParOf" srcId="{6B8D06AB-3C00-4E9A-861C-717FC2FBC677}" destId="{E8CDCCE9-47D8-4961-83DC-E377585DC36F}" srcOrd="1" destOrd="0" presId="urn:microsoft.com/office/officeart/2005/8/layout/chevron2"/>
    <dgm:cxn modelId="{DDD0228D-B667-4C26-BF93-9A080BDC6A62}" type="presParOf" srcId="{AFE85483-3C18-4B95-AA7E-0FA886B3B0A7}" destId="{061A4FAD-84F4-4574-8C7A-196224677151}" srcOrd="3" destOrd="0" presId="urn:microsoft.com/office/officeart/2005/8/layout/chevron2"/>
    <dgm:cxn modelId="{B913B27D-7612-4867-9619-B468D41880D5}" type="presParOf" srcId="{AFE85483-3C18-4B95-AA7E-0FA886B3B0A7}" destId="{A7709403-18EA-4036-9BEE-EFEEA1B45CA4}" srcOrd="4" destOrd="0" presId="urn:microsoft.com/office/officeart/2005/8/layout/chevron2"/>
    <dgm:cxn modelId="{B7AF2D21-F923-495E-9202-6C58C07E1765}" type="presParOf" srcId="{A7709403-18EA-4036-9BEE-EFEEA1B45CA4}" destId="{2EE753BE-C9BE-4637-A099-8F36C406C622}" srcOrd="0" destOrd="0" presId="urn:microsoft.com/office/officeart/2005/8/layout/chevron2"/>
    <dgm:cxn modelId="{7E45A0A4-CF33-4B25-9793-9FE683B537EC}" type="presParOf" srcId="{A7709403-18EA-4036-9BEE-EFEEA1B45CA4}" destId="{F1184FEE-A72D-4416-97F4-32A61E5CD743}" srcOrd="1" destOrd="0" presId="urn:microsoft.com/office/officeart/2005/8/layout/chevron2"/>
    <dgm:cxn modelId="{CB9C5237-2FAE-4DFC-843D-9612F2F34CBD}" type="presParOf" srcId="{AFE85483-3C18-4B95-AA7E-0FA886B3B0A7}" destId="{24586B27-6443-4734-A551-4DF13D5889EC}" srcOrd="5" destOrd="0" presId="urn:microsoft.com/office/officeart/2005/8/layout/chevron2"/>
    <dgm:cxn modelId="{5081E0D5-2A4F-4147-A4C4-9CF975E50DBB}" type="presParOf" srcId="{AFE85483-3C18-4B95-AA7E-0FA886B3B0A7}" destId="{686D6EC2-A8CA-41AC-A92B-00C4AC851074}" srcOrd="6" destOrd="0" presId="urn:microsoft.com/office/officeart/2005/8/layout/chevron2"/>
    <dgm:cxn modelId="{6EF14929-6E5F-4C25-902B-CB0833437A19}" type="presParOf" srcId="{686D6EC2-A8CA-41AC-A92B-00C4AC851074}" destId="{F827E693-02DA-46FC-99B9-1D3D201B7297}" srcOrd="0" destOrd="0" presId="urn:microsoft.com/office/officeart/2005/8/layout/chevron2"/>
    <dgm:cxn modelId="{3A4B3E31-B2C5-41F9-B8FD-B514B0417683}" type="presParOf" srcId="{686D6EC2-A8CA-41AC-A92B-00C4AC851074}" destId="{D9D536B9-A3AA-4DE8-A58D-7D27CABFB921}" srcOrd="1" destOrd="0" presId="urn:microsoft.com/office/officeart/2005/8/layout/chevron2"/>
    <dgm:cxn modelId="{F01266C3-6B1E-4A3C-A49B-B4242EC15AA1}" type="presParOf" srcId="{AFE85483-3C18-4B95-AA7E-0FA886B3B0A7}" destId="{FE68B999-80DF-47E2-90FD-AC06D0502B5D}" srcOrd="7" destOrd="0" presId="urn:microsoft.com/office/officeart/2005/8/layout/chevron2"/>
    <dgm:cxn modelId="{F3E620F2-B54E-47C1-AEC7-C4E5941EE41F}" type="presParOf" srcId="{AFE85483-3C18-4B95-AA7E-0FA886B3B0A7}" destId="{B2AE8235-F128-444B-B82F-A6FBA33C3530}" srcOrd="8" destOrd="0" presId="urn:microsoft.com/office/officeart/2005/8/layout/chevron2"/>
    <dgm:cxn modelId="{D4FABE82-14BB-44D4-84B9-D17432CD6EC3}" type="presParOf" srcId="{B2AE8235-F128-444B-B82F-A6FBA33C3530}" destId="{7A9AF1BB-0AD3-4A2C-A2FF-F6DF4FD0BEA1}" srcOrd="0" destOrd="0" presId="urn:microsoft.com/office/officeart/2005/8/layout/chevron2"/>
    <dgm:cxn modelId="{B492CD08-F31D-48B7-8FF1-556D0F080354}" type="presParOf" srcId="{B2AE8235-F128-444B-B82F-A6FBA33C3530}" destId="{6A724EDC-3DAC-42E4-BA45-6C23ADDC3CF4}" srcOrd="1" destOrd="0" presId="urn:microsoft.com/office/officeart/2005/8/layout/chevron2"/>
    <dgm:cxn modelId="{FCFA0AAA-9C19-411E-BADF-FB84ABB3D11F}" type="presParOf" srcId="{AFE85483-3C18-4B95-AA7E-0FA886B3B0A7}" destId="{E5C713C8-D629-45F1-87DD-C0BE07010FD0}" srcOrd="9" destOrd="0" presId="urn:microsoft.com/office/officeart/2005/8/layout/chevron2"/>
    <dgm:cxn modelId="{25E05FDE-9944-454D-912B-5F9370880BCB}" type="presParOf" srcId="{AFE85483-3C18-4B95-AA7E-0FA886B3B0A7}" destId="{2333345D-EE42-47A9-9901-F9F006ADFE67}" srcOrd="10" destOrd="0" presId="urn:microsoft.com/office/officeart/2005/8/layout/chevron2"/>
    <dgm:cxn modelId="{BB17E002-24DA-4D70-BF9C-1209BAF167F0}" type="presParOf" srcId="{2333345D-EE42-47A9-9901-F9F006ADFE67}" destId="{AB125B8D-6590-46A3-99E9-5CCC88327603}" srcOrd="0" destOrd="0" presId="urn:microsoft.com/office/officeart/2005/8/layout/chevron2"/>
    <dgm:cxn modelId="{267EA676-D2C8-4A14-8739-D84082476B2C}" type="presParOf" srcId="{2333345D-EE42-47A9-9901-F9F006ADFE67}" destId="{A8E83FC2-50D7-4E2A-9173-6BC4A70CFFCC}" srcOrd="1" destOrd="0" presId="urn:microsoft.com/office/officeart/2005/8/layout/chevron2"/>
    <dgm:cxn modelId="{2E2C96EE-2B45-4B8D-8A1F-EFFE1F067D7B}" type="presParOf" srcId="{AFE85483-3C18-4B95-AA7E-0FA886B3B0A7}" destId="{1AC9113C-8A17-43DA-8ADC-EFBA3D79FCD6}" srcOrd="11" destOrd="0" presId="urn:microsoft.com/office/officeart/2005/8/layout/chevron2"/>
    <dgm:cxn modelId="{7200BB24-B252-400E-9092-2B8E443BBAAE}" type="presParOf" srcId="{AFE85483-3C18-4B95-AA7E-0FA886B3B0A7}" destId="{D60C685E-DA65-4E9E-8AB6-13F7777F53B1}" srcOrd="12" destOrd="0" presId="urn:microsoft.com/office/officeart/2005/8/layout/chevron2"/>
    <dgm:cxn modelId="{090A3F8F-6B38-4B3B-9971-9D3D2DFB1237}" type="presParOf" srcId="{D60C685E-DA65-4E9E-8AB6-13F7777F53B1}" destId="{89699D25-F442-4000-BD4C-037F7281A897}" srcOrd="0" destOrd="0" presId="urn:microsoft.com/office/officeart/2005/8/layout/chevron2"/>
    <dgm:cxn modelId="{9BE3F5E6-6910-4AAA-B29D-B3967119B468}" type="presParOf" srcId="{D60C685E-DA65-4E9E-8AB6-13F7777F53B1}" destId="{1A82E0E8-2FB1-4B00-A85A-38B2AE25A957}" srcOrd="1" destOrd="0" presId="urn:microsoft.com/office/officeart/2005/8/layout/chevron2"/>
    <dgm:cxn modelId="{951E0B53-615D-478C-B695-3BC8E88CDF6A}" type="presParOf" srcId="{AFE85483-3C18-4B95-AA7E-0FA886B3B0A7}" destId="{075A6252-AA57-4133-A680-87E01966994B}" srcOrd="13" destOrd="0" presId="urn:microsoft.com/office/officeart/2005/8/layout/chevron2"/>
    <dgm:cxn modelId="{E7902F0B-23C7-40C5-89BC-F857DD104FB1}" type="presParOf" srcId="{AFE85483-3C18-4B95-AA7E-0FA886B3B0A7}" destId="{355E3116-3527-4277-ABFB-832E7D4CBF51}" srcOrd="14" destOrd="0" presId="urn:microsoft.com/office/officeart/2005/8/layout/chevron2"/>
    <dgm:cxn modelId="{3209E82A-71AC-4E9F-9BBD-737E3DE95FC7}" type="presParOf" srcId="{355E3116-3527-4277-ABFB-832E7D4CBF51}" destId="{830FB55E-BDB7-41F1-9342-B439CF9C600E}" srcOrd="0" destOrd="0" presId="urn:microsoft.com/office/officeart/2005/8/layout/chevron2"/>
    <dgm:cxn modelId="{DB812519-29EF-44E5-8F0B-364965BBD44B}" type="presParOf" srcId="{355E3116-3527-4277-ABFB-832E7D4CBF51}" destId="{84EBCDB5-6575-4F3D-94F0-664674A5A584}" srcOrd="1" destOrd="0" presId="urn:microsoft.com/office/officeart/2005/8/layout/chevron2"/>
    <dgm:cxn modelId="{930FBF20-6CFD-4397-8359-FA2EE9E24B32}" type="presParOf" srcId="{AFE85483-3C18-4B95-AA7E-0FA886B3B0A7}" destId="{77BB9615-5C8E-4C55-9BD3-2EB48620E102}" srcOrd="15" destOrd="0" presId="urn:microsoft.com/office/officeart/2005/8/layout/chevron2"/>
    <dgm:cxn modelId="{6C6DBDC0-1AD7-4916-A813-AD89A64F683C}" type="presParOf" srcId="{AFE85483-3C18-4B95-AA7E-0FA886B3B0A7}" destId="{CBDDCEB3-12E7-4E7F-A72D-2F9A73DC92E1}" srcOrd="16" destOrd="0" presId="urn:microsoft.com/office/officeart/2005/8/layout/chevron2"/>
    <dgm:cxn modelId="{B5E5077B-2FFF-4D47-89AF-69C04D99D4EC}" type="presParOf" srcId="{CBDDCEB3-12E7-4E7F-A72D-2F9A73DC92E1}" destId="{109563E6-E0B6-4617-9F13-D14FD14999F8}" srcOrd="0" destOrd="0" presId="urn:microsoft.com/office/officeart/2005/8/layout/chevron2"/>
    <dgm:cxn modelId="{98A63687-89EB-48C1-862C-BFC1D9219666}" type="presParOf" srcId="{CBDDCEB3-12E7-4E7F-A72D-2F9A73DC92E1}" destId="{3F4F45C9-590D-43AC-BDEE-EDDA2C569B32}" srcOrd="1" destOrd="0" presId="urn:microsoft.com/office/officeart/2005/8/layout/chevron2"/>
    <dgm:cxn modelId="{17917728-1164-4E35-8CBB-B7E9AD7C997A}" type="presParOf" srcId="{AFE85483-3C18-4B95-AA7E-0FA886B3B0A7}" destId="{4279C1AE-E9CC-4583-9725-AE546DE58637}" srcOrd="17" destOrd="0" presId="urn:microsoft.com/office/officeart/2005/8/layout/chevron2"/>
    <dgm:cxn modelId="{03661AAE-B199-4949-92B9-ADD7FE3265CD}" type="presParOf" srcId="{AFE85483-3C18-4B95-AA7E-0FA886B3B0A7}" destId="{4E10250F-3869-45CE-81A7-5D548C82829F}" srcOrd="18" destOrd="0" presId="urn:microsoft.com/office/officeart/2005/8/layout/chevron2"/>
    <dgm:cxn modelId="{8C789861-93A1-454D-B0B8-9072C3E8CFAC}" type="presParOf" srcId="{4E10250F-3869-45CE-81A7-5D548C82829F}" destId="{048DBBC4-7C46-4A06-AAC4-A795E93910A8}" srcOrd="0" destOrd="0" presId="urn:microsoft.com/office/officeart/2005/8/layout/chevron2"/>
    <dgm:cxn modelId="{57A24189-7598-4236-96C9-95FBFA5FD60E}" type="presParOf" srcId="{4E10250F-3869-45CE-81A7-5D548C82829F}" destId="{83FF1816-9342-4ECC-9D2D-4B8AF77B1223}" srcOrd="1" destOrd="0" presId="urn:microsoft.com/office/officeart/2005/8/layout/chevron2"/>
    <dgm:cxn modelId="{65060FDF-E984-42B7-95AC-636B2A4036C1}" type="presParOf" srcId="{AFE85483-3C18-4B95-AA7E-0FA886B3B0A7}" destId="{75771DA2-61C7-42FE-8B60-0D3C847C821C}" srcOrd="19" destOrd="0" presId="urn:microsoft.com/office/officeart/2005/8/layout/chevron2"/>
    <dgm:cxn modelId="{2858AD15-114D-4EE2-9C05-C164751611DD}" type="presParOf" srcId="{AFE85483-3C18-4B95-AA7E-0FA886B3B0A7}" destId="{405B5014-F931-4EB9-B6C3-D575BC018446}" srcOrd="20" destOrd="0" presId="urn:microsoft.com/office/officeart/2005/8/layout/chevron2"/>
    <dgm:cxn modelId="{25CFA214-8D32-44FB-86F8-B627BB3D1832}" type="presParOf" srcId="{405B5014-F931-4EB9-B6C3-D575BC018446}" destId="{5BCBC8C0-E465-4AD4-BBB7-C7F7FC8C3987}" srcOrd="0" destOrd="0" presId="urn:microsoft.com/office/officeart/2005/8/layout/chevron2"/>
    <dgm:cxn modelId="{BFA4E12C-FE01-47C1-9D0E-81E311161B5A}" type="presParOf" srcId="{405B5014-F931-4EB9-B6C3-D575BC018446}" destId="{86ED048C-4685-4180-884E-56A682A68A77}" srcOrd="1" destOrd="0" presId="urn:microsoft.com/office/officeart/2005/8/layout/chevron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03C9C5A-9DB3-4821-B459-CE0FECB0659E}">
      <dsp:nvSpPr>
        <dsp:cNvPr id="0" name=""/>
        <dsp:cNvSpPr/>
      </dsp:nvSpPr>
      <dsp:spPr>
        <a:xfrm rot="16200000">
          <a:off x="504130" y="-259115"/>
          <a:ext cx="904675" cy="1920285"/>
        </a:xfrm>
        <a:prstGeom prst="downArrow">
          <a:avLst>
            <a:gd name="adj1" fmla="val 50000"/>
            <a:gd name="adj2" fmla="val 35000"/>
          </a:avLst>
        </a:prstGeom>
        <a:blipFill rotWithShape="0">
          <a:blip xmlns:r="http://schemas.openxmlformats.org/officeDocument/2006/relationships" r:embed="rId1">
            <a:duotone>
              <a:schemeClr val="accent1">
                <a:shade val="80000"/>
                <a:hueOff val="0"/>
                <a:satOff val="0"/>
                <a:lumOff val="0"/>
                <a:alphaOff val="0"/>
                <a:shade val="22000"/>
                <a:satMod val="160000"/>
              </a:schemeClr>
              <a:schemeClr val="accent1">
                <a:shade val="80000"/>
                <a:hueOff val="0"/>
                <a:satOff val="0"/>
                <a:lumOff val="0"/>
                <a:alphaOff val="0"/>
                <a:shade val="45000"/>
                <a:satMod val="100000"/>
              </a:schemeClr>
            </a:duotone>
          </a:blip>
          <a:tile tx="0" ty="0" sx="65000" sy="65000" flip="none" algn="ctr"/>
        </a:blipFill>
        <a:ln>
          <a:noFill/>
        </a:ln>
        <a:effectLst>
          <a:outerShdw blurRad="38100" dist="25400" dir="5400000" algn="t" rotWithShape="0">
            <a:srgbClr val="000000">
              <a:alpha val="50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85344" tIns="85344" rIns="85344" bIns="85344" numCol="1" spcCol="1270" anchor="ctr" anchorCtr="0">
          <a:noAutofit/>
        </a:bodyPr>
        <a:lstStyle/>
        <a:p>
          <a:pPr lvl="0" algn="ctr" defTabSz="533400">
            <a:lnSpc>
              <a:spcPct val="100000"/>
            </a:lnSpc>
            <a:spcBef>
              <a:spcPct val="0"/>
            </a:spcBef>
            <a:spcAft>
              <a:spcPts val="0"/>
            </a:spcAft>
          </a:pPr>
          <a:r>
            <a:rPr lang="tr-TR" sz="1200" b="1" kern="1200" dirty="0" smtClean="0">
              <a:latin typeface="Calibri" pitchFamily="34" charset="0"/>
              <a:cs typeface="Calibri" pitchFamily="34" charset="0"/>
            </a:rPr>
            <a:t>Tavsiye, </a:t>
          </a:r>
        </a:p>
        <a:p>
          <a:pPr lvl="0" algn="ctr" defTabSz="533400">
            <a:lnSpc>
              <a:spcPct val="100000"/>
            </a:lnSpc>
            <a:spcBef>
              <a:spcPct val="0"/>
            </a:spcBef>
            <a:spcAft>
              <a:spcPts val="0"/>
            </a:spcAft>
          </a:pPr>
          <a:r>
            <a:rPr lang="tr-TR" sz="1200" b="1" kern="1200" dirty="0" smtClean="0">
              <a:latin typeface="Calibri" pitchFamily="34" charset="0"/>
              <a:cs typeface="Calibri" pitchFamily="34" charset="0"/>
            </a:rPr>
            <a:t>İzleme, Değerlendirme</a:t>
          </a:r>
          <a:endParaRPr lang="tr-TR" sz="1200" kern="1200" dirty="0">
            <a:latin typeface="Calibri" pitchFamily="34" charset="0"/>
            <a:cs typeface="Calibri" pitchFamily="34" charset="0"/>
          </a:endParaRPr>
        </a:p>
      </dsp:txBody>
      <dsp:txXfrm rot="16200000">
        <a:off x="504130" y="-259115"/>
        <a:ext cx="904675" cy="1920285"/>
      </dsp:txXfrm>
    </dsp:sp>
    <dsp:sp modelId="{CF99883E-9D9B-41CA-AD3F-252AA82A58D2}">
      <dsp:nvSpPr>
        <dsp:cNvPr id="0" name=""/>
        <dsp:cNvSpPr/>
      </dsp:nvSpPr>
      <dsp:spPr>
        <a:xfrm rot="5400000">
          <a:off x="517052" y="440750"/>
          <a:ext cx="888323" cy="1922429"/>
        </a:xfrm>
        <a:prstGeom prst="downArrow">
          <a:avLst>
            <a:gd name="adj1" fmla="val 50000"/>
            <a:gd name="adj2" fmla="val 35000"/>
          </a:avLst>
        </a:prstGeom>
        <a:blipFill rotWithShape="0">
          <a:blip xmlns:r="http://schemas.openxmlformats.org/officeDocument/2006/relationships" r:embed="rId1">
            <a:duotone>
              <a:schemeClr val="accent1">
                <a:shade val="80000"/>
                <a:hueOff val="-531350"/>
                <a:satOff val="-25335"/>
                <a:lumOff val="32330"/>
                <a:alphaOff val="0"/>
                <a:shade val="22000"/>
                <a:satMod val="160000"/>
              </a:schemeClr>
              <a:schemeClr val="accent1">
                <a:shade val="80000"/>
                <a:hueOff val="-531350"/>
                <a:satOff val="-25335"/>
                <a:lumOff val="32330"/>
                <a:alphaOff val="0"/>
                <a:shade val="45000"/>
                <a:satMod val="100000"/>
              </a:schemeClr>
            </a:duotone>
          </a:blip>
          <a:tile tx="0" ty="0" sx="65000" sy="65000" flip="none" algn="ctr"/>
        </a:blipFill>
        <a:ln>
          <a:noFill/>
        </a:ln>
        <a:effectLst>
          <a:outerShdw blurRad="38100" dist="25400" dir="5400000" algn="t" rotWithShape="0">
            <a:srgbClr val="000000">
              <a:alpha val="50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85344" tIns="85344" rIns="85344" bIns="85344" numCol="1" spcCol="1270" anchor="ctr" anchorCtr="0">
          <a:noAutofit/>
        </a:bodyPr>
        <a:lstStyle/>
        <a:p>
          <a:pPr lvl="0" algn="ctr" defTabSz="533400">
            <a:lnSpc>
              <a:spcPct val="100000"/>
            </a:lnSpc>
            <a:spcBef>
              <a:spcPct val="0"/>
            </a:spcBef>
            <a:spcAft>
              <a:spcPts val="0"/>
            </a:spcAft>
          </a:pPr>
          <a:r>
            <a:rPr lang="tr-TR" sz="1200" b="1" kern="1200" dirty="0" smtClean="0">
              <a:latin typeface="Calibri" pitchFamily="34" charset="0"/>
              <a:cs typeface="Calibri" pitchFamily="34" charset="0"/>
            </a:rPr>
            <a:t>Faaliyet ve </a:t>
          </a:r>
        </a:p>
        <a:p>
          <a:pPr lvl="0" algn="ctr" defTabSz="533400">
            <a:lnSpc>
              <a:spcPct val="100000"/>
            </a:lnSpc>
            <a:spcBef>
              <a:spcPct val="0"/>
            </a:spcBef>
            <a:spcAft>
              <a:spcPts val="0"/>
            </a:spcAft>
          </a:pPr>
          <a:r>
            <a:rPr lang="tr-TR" sz="1200" b="1" kern="1200" dirty="0" smtClean="0">
              <a:latin typeface="Calibri" pitchFamily="34" charset="0"/>
              <a:cs typeface="Calibri" pitchFamily="34" charset="0"/>
            </a:rPr>
            <a:t>Denetim Raporları</a:t>
          </a:r>
          <a:endParaRPr lang="tr-TR" sz="1200" kern="1200" dirty="0">
            <a:latin typeface="Calibri" pitchFamily="34" charset="0"/>
            <a:cs typeface="Calibri" pitchFamily="34" charset="0"/>
          </a:endParaRPr>
        </a:p>
      </dsp:txBody>
      <dsp:txXfrm rot="5400000">
        <a:off x="517052" y="440750"/>
        <a:ext cx="888323" cy="1922429"/>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558D10EA-E5A7-4F2C-A185-80CC45A21D34}">
      <dsp:nvSpPr>
        <dsp:cNvPr id="0" name=""/>
        <dsp:cNvSpPr/>
      </dsp:nvSpPr>
      <dsp:spPr>
        <a:xfrm rot="5400000">
          <a:off x="4259254" y="-1871100"/>
          <a:ext cx="1109977" cy="4852177"/>
        </a:xfrm>
        <a:prstGeom prst="round2SameRect">
          <a:avLst/>
        </a:prstGeom>
        <a:solidFill>
          <a:schemeClr val="accent4">
            <a:alpha val="90000"/>
            <a:tint val="40000"/>
            <a:hueOff val="0"/>
            <a:satOff val="0"/>
            <a:lumOff val="0"/>
            <a:alphaOff val="0"/>
          </a:schemeClr>
        </a:solidFill>
        <a:ln w="9525" cap="flat" cmpd="sng" algn="ctr">
          <a:solidFill>
            <a:schemeClr val="accent4">
              <a:alpha val="90000"/>
              <a:tint val="40000"/>
              <a:hueOff val="0"/>
              <a:satOff val="0"/>
              <a:lumOff val="0"/>
              <a:alphaOff val="0"/>
            </a:schemeClr>
          </a:solidFill>
          <a:prstDash val="solid"/>
        </a:ln>
        <a:effectLst>
          <a:outerShdw blurRad="38100" dist="25400" dir="5400000" algn="t" rotWithShape="0">
            <a:srgbClr val="000000">
              <a:alpha val="50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a:lnSpc>
              <a:spcPct val="90000"/>
            </a:lnSpc>
            <a:spcBef>
              <a:spcPct val="0"/>
            </a:spcBef>
            <a:spcAft>
              <a:spcPct val="15000"/>
            </a:spcAft>
            <a:buChar char="••"/>
          </a:pPr>
          <a:r>
            <a:rPr lang="tr-TR" sz="1800" kern="1200" dirty="0" smtClean="0">
              <a:latin typeface="Calibri" pitchFamily="34" charset="0"/>
              <a:cs typeface="Calibri" pitchFamily="34" charset="0"/>
            </a:rPr>
            <a:t>Ortak vizyon</a:t>
          </a:r>
          <a:endParaRPr lang="tr-TR" sz="1800" kern="1200" dirty="0">
            <a:latin typeface="Calibri" pitchFamily="34" charset="0"/>
            <a:cs typeface="Calibri" pitchFamily="34" charset="0"/>
          </a:endParaRPr>
        </a:p>
        <a:p>
          <a:pPr marL="171450" lvl="1" indent="-171450" algn="l" defTabSz="800100">
            <a:lnSpc>
              <a:spcPct val="90000"/>
            </a:lnSpc>
            <a:spcBef>
              <a:spcPct val="0"/>
            </a:spcBef>
            <a:spcAft>
              <a:spcPct val="15000"/>
            </a:spcAft>
            <a:buChar char="••"/>
          </a:pPr>
          <a:r>
            <a:rPr lang="tr-TR" sz="1800" kern="1200" dirty="0" smtClean="0">
              <a:latin typeface="Calibri" pitchFamily="34" charset="0"/>
              <a:cs typeface="Calibri" pitchFamily="34" charset="0"/>
            </a:rPr>
            <a:t>Strateji geliştirme</a:t>
          </a:r>
          <a:endParaRPr lang="tr-TR" sz="1800" kern="1200" dirty="0">
            <a:latin typeface="Calibri" pitchFamily="34" charset="0"/>
            <a:cs typeface="Calibri" pitchFamily="34" charset="0"/>
          </a:endParaRPr>
        </a:p>
        <a:p>
          <a:pPr marL="171450" lvl="1" indent="-171450" algn="l" defTabSz="800100">
            <a:lnSpc>
              <a:spcPct val="90000"/>
            </a:lnSpc>
            <a:spcBef>
              <a:spcPct val="0"/>
            </a:spcBef>
            <a:spcAft>
              <a:spcPct val="15000"/>
            </a:spcAft>
            <a:buChar char="••"/>
          </a:pPr>
          <a:r>
            <a:rPr lang="tr-TR" sz="1800" kern="1200" dirty="0" smtClean="0">
              <a:latin typeface="Calibri" pitchFamily="34" charset="0"/>
              <a:cs typeface="Calibri" pitchFamily="34" charset="0"/>
            </a:rPr>
            <a:t>Programlama</a:t>
          </a:r>
          <a:endParaRPr lang="tr-TR" sz="1800" kern="1200" dirty="0">
            <a:latin typeface="Calibri" pitchFamily="34" charset="0"/>
            <a:cs typeface="Calibri" pitchFamily="34" charset="0"/>
          </a:endParaRPr>
        </a:p>
      </dsp:txBody>
      <dsp:txXfrm rot="5400000">
        <a:off x="4259254" y="-1871100"/>
        <a:ext cx="1109977" cy="4852177"/>
      </dsp:txXfrm>
    </dsp:sp>
    <dsp:sp modelId="{44D2C330-EB66-45D6-A191-9168BE7D2863}">
      <dsp:nvSpPr>
        <dsp:cNvPr id="0" name=""/>
        <dsp:cNvSpPr/>
      </dsp:nvSpPr>
      <dsp:spPr>
        <a:xfrm>
          <a:off x="302712" y="2342"/>
          <a:ext cx="2123925" cy="1126707"/>
        </a:xfrm>
        <a:prstGeom prst="roundRect">
          <a:avLst/>
        </a:prstGeom>
        <a:blipFill rotWithShape="0">
          <a:blip xmlns:r="http://schemas.openxmlformats.org/officeDocument/2006/relationships" r:embed="rId1">
            <a:duotone>
              <a:schemeClr val="accent4">
                <a:hueOff val="0"/>
                <a:satOff val="0"/>
                <a:lumOff val="0"/>
                <a:alphaOff val="0"/>
                <a:shade val="22000"/>
                <a:satMod val="160000"/>
              </a:schemeClr>
              <a:schemeClr val="accent4">
                <a:hueOff val="0"/>
                <a:satOff val="0"/>
                <a:lumOff val="0"/>
                <a:alphaOff val="0"/>
                <a:shade val="45000"/>
                <a:satMod val="100000"/>
              </a:schemeClr>
            </a:duotone>
          </a:blip>
          <a:tile tx="0" ty="0" sx="65000" sy="65000" flip="none" algn="ctr"/>
        </a:blipFill>
        <a:ln>
          <a:noFill/>
        </a:ln>
        <a:effectLst>
          <a:outerShdw blurRad="38100" dist="25400" dir="5400000" algn="t" rotWithShape="0">
            <a:srgbClr val="000000">
              <a:alpha val="50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83820" tIns="41910" rIns="83820" bIns="41910" numCol="1" spcCol="1270" anchor="ctr" anchorCtr="0">
          <a:noAutofit/>
        </a:bodyPr>
        <a:lstStyle/>
        <a:p>
          <a:pPr lvl="0" algn="ctr" defTabSz="977900">
            <a:lnSpc>
              <a:spcPct val="90000"/>
            </a:lnSpc>
            <a:spcBef>
              <a:spcPct val="0"/>
            </a:spcBef>
            <a:spcAft>
              <a:spcPct val="35000"/>
            </a:spcAft>
          </a:pPr>
          <a:r>
            <a:rPr lang="tr-TR" sz="2200" kern="1200" dirty="0" smtClean="0">
              <a:latin typeface="Calibri" pitchFamily="34" charset="0"/>
              <a:cs typeface="Calibri" pitchFamily="34" charset="0"/>
            </a:rPr>
            <a:t>Planlama</a:t>
          </a:r>
          <a:endParaRPr lang="tr-TR" sz="2200" kern="1200" dirty="0">
            <a:latin typeface="Calibri" pitchFamily="34" charset="0"/>
            <a:cs typeface="Calibri" pitchFamily="34" charset="0"/>
          </a:endParaRPr>
        </a:p>
      </dsp:txBody>
      <dsp:txXfrm>
        <a:off x="302712" y="2342"/>
        <a:ext cx="2123925" cy="1126707"/>
      </dsp:txXfrm>
    </dsp:sp>
    <dsp:sp modelId="{D4260BAD-445D-4F65-A2DD-A9B7DD999FAA}">
      <dsp:nvSpPr>
        <dsp:cNvPr id="0" name=""/>
        <dsp:cNvSpPr/>
      </dsp:nvSpPr>
      <dsp:spPr>
        <a:xfrm rot="5400000">
          <a:off x="4313962" y="-677350"/>
          <a:ext cx="1077528" cy="4852177"/>
        </a:xfrm>
        <a:prstGeom prst="round2SameRect">
          <a:avLst/>
        </a:prstGeom>
        <a:solidFill>
          <a:schemeClr val="accent4">
            <a:alpha val="90000"/>
            <a:tint val="40000"/>
            <a:hueOff val="0"/>
            <a:satOff val="0"/>
            <a:lumOff val="0"/>
            <a:alphaOff val="0"/>
          </a:schemeClr>
        </a:solidFill>
        <a:ln w="9525" cap="flat" cmpd="sng" algn="ctr">
          <a:solidFill>
            <a:schemeClr val="accent4">
              <a:alpha val="90000"/>
              <a:tint val="40000"/>
              <a:hueOff val="0"/>
              <a:satOff val="0"/>
              <a:lumOff val="0"/>
              <a:alphaOff val="0"/>
            </a:schemeClr>
          </a:solidFill>
          <a:prstDash val="solid"/>
        </a:ln>
        <a:effectLst>
          <a:outerShdw blurRad="38100" dist="25400" dir="5400000" algn="t" rotWithShape="0">
            <a:srgbClr val="000000">
              <a:alpha val="50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a:lnSpc>
              <a:spcPct val="90000"/>
            </a:lnSpc>
            <a:spcBef>
              <a:spcPct val="0"/>
            </a:spcBef>
            <a:spcAft>
              <a:spcPct val="15000"/>
            </a:spcAft>
            <a:buChar char="••"/>
          </a:pPr>
          <a:r>
            <a:rPr lang="tr-TR" sz="1800" kern="1200" dirty="0" smtClean="0">
              <a:latin typeface="Calibri" pitchFamily="34" charset="0"/>
              <a:cs typeface="Calibri" pitchFamily="34" charset="0"/>
            </a:rPr>
            <a:t>İşbirliği/ortaklığı özendirme</a:t>
          </a:r>
          <a:endParaRPr lang="tr-TR" sz="1800" kern="1200" dirty="0">
            <a:latin typeface="Calibri" pitchFamily="34" charset="0"/>
            <a:cs typeface="Calibri" pitchFamily="34" charset="0"/>
          </a:endParaRPr>
        </a:p>
        <a:p>
          <a:pPr marL="171450" lvl="1" indent="-171450" algn="l" defTabSz="800100">
            <a:lnSpc>
              <a:spcPct val="90000"/>
            </a:lnSpc>
            <a:spcBef>
              <a:spcPct val="0"/>
            </a:spcBef>
            <a:spcAft>
              <a:spcPct val="15000"/>
            </a:spcAft>
            <a:buChar char="••"/>
          </a:pPr>
          <a:r>
            <a:rPr lang="tr-TR" sz="1800" kern="1200" dirty="0" smtClean="0">
              <a:latin typeface="Calibri" pitchFamily="34" charset="0"/>
              <a:cs typeface="Calibri" pitchFamily="34" charset="0"/>
            </a:rPr>
            <a:t>Kolaylaştırıcılık/koordinatörlük</a:t>
          </a:r>
          <a:endParaRPr lang="tr-TR" sz="1800" kern="1200" dirty="0">
            <a:latin typeface="Calibri" pitchFamily="34" charset="0"/>
            <a:cs typeface="Calibri" pitchFamily="34" charset="0"/>
          </a:endParaRPr>
        </a:p>
        <a:p>
          <a:pPr marL="171450" lvl="1" indent="-171450" algn="l" defTabSz="800100">
            <a:lnSpc>
              <a:spcPct val="90000"/>
            </a:lnSpc>
            <a:spcBef>
              <a:spcPct val="0"/>
            </a:spcBef>
            <a:spcAft>
              <a:spcPct val="15000"/>
            </a:spcAft>
            <a:buChar char="••"/>
          </a:pPr>
          <a:r>
            <a:rPr lang="tr-TR" sz="1800" kern="1200" dirty="0" smtClean="0">
              <a:latin typeface="Calibri" pitchFamily="34" charset="0"/>
              <a:cs typeface="Calibri" pitchFamily="34" charset="0"/>
            </a:rPr>
            <a:t>Tanıtım</a:t>
          </a:r>
          <a:endParaRPr lang="tr-TR" sz="1800" kern="1200" dirty="0">
            <a:latin typeface="Calibri" pitchFamily="34" charset="0"/>
            <a:cs typeface="Calibri" pitchFamily="34" charset="0"/>
          </a:endParaRPr>
        </a:p>
        <a:p>
          <a:pPr marL="171450" lvl="1" indent="-171450" algn="l" defTabSz="800100">
            <a:lnSpc>
              <a:spcPct val="90000"/>
            </a:lnSpc>
            <a:spcBef>
              <a:spcPct val="0"/>
            </a:spcBef>
            <a:spcAft>
              <a:spcPct val="15000"/>
            </a:spcAft>
            <a:buChar char="••"/>
          </a:pPr>
          <a:r>
            <a:rPr lang="tr-TR" sz="1800" kern="1200" dirty="0" smtClean="0">
              <a:latin typeface="Calibri" pitchFamily="34" charset="0"/>
              <a:cs typeface="Calibri" pitchFamily="34" charset="0"/>
            </a:rPr>
            <a:t>Yatırım sürecini hızlandırma </a:t>
          </a:r>
          <a:endParaRPr lang="tr-TR" sz="1800" kern="1200" dirty="0">
            <a:latin typeface="Calibri" pitchFamily="34" charset="0"/>
            <a:cs typeface="Calibri" pitchFamily="34" charset="0"/>
          </a:endParaRPr>
        </a:p>
      </dsp:txBody>
      <dsp:txXfrm rot="5400000">
        <a:off x="4313962" y="-677350"/>
        <a:ext cx="1077528" cy="4852177"/>
      </dsp:txXfrm>
    </dsp:sp>
    <dsp:sp modelId="{064E3E03-3AF6-4675-B9AD-6E9A0F2FFDEF}">
      <dsp:nvSpPr>
        <dsp:cNvPr id="0" name=""/>
        <dsp:cNvSpPr/>
      </dsp:nvSpPr>
      <dsp:spPr>
        <a:xfrm>
          <a:off x="302712" y="1185385"/>
          <a:ext cx="2123925" cy="1126707"/>
        </a:xfrm>
        <a:prstGeom prst="roundRect">
          <a:avLst/>
        </a:prstGeom>
        <a:blipFill rotWithShape="0">
          <a:blip xmlns:r="http://schemas.openxmlformats.org/officeDocument/2006/relationships" r:embed="rId1">
            <a:duotone>
              <a:schemeClr val="accent4">
                <a:hueOff val="0"/>
                <a:satOff val="0"/>
                <a:lumOff val="0"/>
                <a:alphaOff val="0"/>
                <a:shade val="22000"/>
                <a:satMod val="160000"/>
              </a:schemeClr>
              <a:schemeClr val="accent4">
                <a:hueOff val="0"/>
                <a:satOff val="0"/>
                <a:lumOff val="0"/>
                <a:alphaOff val="0"/>
                <a:shade val="45000"/>
                <a:satMod val="100000"/>
              </a:schemeClr>
            </a:duotone>
          </a:blip>
          <a:tile tx="0" ty="0" sx="65000" sy="65000" flip="none" algn="ctr"/>
        </a:blipFill>
        <a:ln>
          <a:noFill/>
        </a:ln>
        <a:effectLst>
          <a:outerShdw blurRad="38100" dist="25400" dir="5400000" algn="t" rotWithShape="0">
            <a:srgbClr val="000000">
              <a:alpha val="50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83820" tIns="41910" rIns="83820" bIns="41910" numCol="1" spcCol="1270" anchor="ctr" anchorCtr="0">
          <a:noAutofit/>
        </a:bodyPr>
        <a:lstStyle/>
        <a:p>
          <a:pPr lvl="0" algn="ctr" defTabSz="977900">
            <a:lnSpc>
              <a:spcPct val="90000"/>
            </a:lnSpc>
            <a:spcBef>
              <a:spcPct val="0"/>
            </a:spcBef>
            <a:spcAft>
              <a:spcPct val="35000"/>
            </a:spcAft>
          </a:pPr>
          <a:r>
            <a:rPr lang="tr-TR" sz="2200" kern="1200" dirty="0" smtClean="0">
              <a:latin typeface="Calibri" pitchFamily="34" charset="0"/>
              <a:cs typeface="Calibri" pitchFamily="34" charset="0"/>
            </a:rPr>
            <a:t>Yönlendirme</a:t>
          </a:r>
        </a:p>
      </dsp:txBody>
      <dsp:txXfrm>
        <a:off x="302712" y="1185385"/>
        <a:ext cx="2123925" cy="1126707"/>
      </dsp:txXfrm>
    </dsp:sp>
    <dsp:sp modelId="{26220F24-28A0-4894-BA28-57932B4A38DE}">
      <dsp:nvSpPr>
        <dsp:cNvPr id="0" name=""/>
        <dsp:cNvSpPr/>
      </dsp:nvSpPr>
      <dsp:spPr>
        <a:xfrm rot="5400000">
          <a:off x="4294168" y="505692"/>
          <a:ext cx="1117116" cy="4852177"/>
        </a:xfrm>
        <a:prstGeom prst="round2SameRect">
          <a:avLst/>
        </a:prstGeom>
        <a:solidFill>
          <a:schemeClr val="accent4">
            <a:alpha val="90000"/>
            <a:tint val="40000"/>
            <a:hueOff val="0"/>
            <a:satOff val="0"/>
            <a:lumOff val="0"/>
            <a:alphaOff val="0"/>
          </a:schemeClr>
        </a:solidFill>
        <a:ln w="9525" cap="flat" cmpd="sng" algn="ctr">
          <a:solidFill>
            <a:schemeClr val="accent4">
              <a:alpha val="90000"/>
              <a:tint val="40000"/>
              <a:hueOff val="0"/>
              <a:satOff val="0"/>
              <a:lumOff val="0"/>
              <a:alphaOff val="0"/>
            </a:schemeClr>
          </a:solidFill>
          <a:prstDash val="solid"/>
        </a:ln>
        <a:effectLst>
          <a:outerShdw blurRad="38100" dist="25400" dir="5400000" algn="t" rotWithShape="0">
            <a:srgbClr val="000000">
              <a:alpha val="50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171450" lvl="1" indent="-171450" algn="l" defTabSz="711200">
            <a:lnSpc>
              <a:spcPct val="90000"/>
            </a:lnSpc>
            <a:spcBef>
              <a:spcPct val="0"/>
            </a:spcBef>
            <a:spcAft>
              <a:spcPct val="15000"/>
            </a:spcAft>
            <a:buChar char="••"/>
          </a:pPr>
          <a:endParaRPr lang="tr-TR" sz="1600" kern="1200" dirty="0">
            <a:latin typeface="Calibri" pitchFamily="34" charset="0"/>
            <a:cs typeface="Calibri" pitchFamily="34" charset="0"/>
          </a:endParaRPr>
        </a:p>
        <a:p>
          <a:pPr marL="171450" lvl="1" indent="-171450" algn="l" defTabSz="800100">
            <a:lnSpc>
              <a:spcPct val="90000"/>
            </a:lnSpc>
            <a:spcBef>
              <a:spcPct val="0"/>
            </a:spcBef>
            <a:spcAft>
              <a:spcPct val="15000"/>
            </a:spcAft>
            <a:buChar char="••"/>
          </a:pPr>
          <a:r>
            <a:rPr lang="tr-TR" sz="1800" kern="1200" dirty="0" smtClean="0">
              <a:latin typeface="Calibri" pitchFamily="34" charset="0"/>
              <a:cs typeface="Calibri" pitchFamily="34" charset="0"/>
            </a:rPr>
            <a:t>Mali destekler</a:t>
          </a:r>
          <a:endParaRPr lang="tr-TR" sz="1800" kern="1200" dirty="0">
            <a:latin typeface="Calibri" pitchFamily="34" charset="0"/>
            <a:cs typeface="Calibri" pitchFamily="34" charset="0"/>
          </a:endParaRPr>
        </a:p>
        <a:p>
          <a:pPr marL="171450" lvl="1" indent="-171450" algn="l" defTabSz="800100">
            <a:lnSpc>
              <a:spcPct val="90000"/>
            </a:lnSpc>
            <a:spcBef>
              <a:spcPct val="0"/>
            </a:spcBef>
            <a:spcAft>
              <a:spcPct val="15000"/>
            </a:spcAft>
            <a:buChar char="••"/>
          </a:pPr>
          <a:r>
            <a:rPr lang="tr-TR" sz="1800" kern="1200" dirty="0" smtClean="0">
              <a:latin typeface="Calibri" pitchFamily="34" charset="0"/>
              <a:cs typeface="Calibri" pitchFamily="34" charset="0"/>
            </a:rPr>
            <a:t>Teknik destekler</a:t>
          </a:r>
        </a:p>
      </dsp:txBody>
      <dsp:txXfrm rot="5400000">
        <a:off x="4294168" y="505692"/>
        <a:ext cx="1117116" cy="4852177"/>
      </dsp:txXfrm>
    </dsp:sp>
    <dsp:sp modelId="{20D4A720-D5C7-4E37-BE52-2FFD7AFE4BE4}">
      <dsp:nvSpPr>
        <dsp:cNvPr id="0" name=""/>
        <dsp:cNvSpPr/>
      </dsp:nvSpPr>
      <dsp:spPr>
        <a:xfrm>
          <a:off x="302712" y="2368427"/>
          <a:ext cx="2123925" cy="1126707"/>
        </a:xfrm>
        <a:prstGeom prst="roundRect">
          <a:avLst/>
        </a:prstGeom>
        <a:blipFill rotWithShape="0">
          <a:blip xmlns:r="http://schemas.openxmlformats.org/officeDocument/2006/relationships" r:embed="rId1">
            <a:duotone>
              <a:schemeClr val="accent4">
                <a:hueOff val="0"/>
                <a:satOff val="0"/>
                <a:lumOff val="0"/>
                <a:alphaOff val="0"/>
                <a:shade val="22000"/>
                <a:satMod val="160000"/>
              </a:schemeClr>
              <a:schemeClr val="accent4">
                <a:hueOff val="0"/>
                <a:satOff val="0"/>
                <a:lumOff val="0"/>
                <a:alphaOff val="0"/>
                <a:shade val="45000"/>
                <a:satMod val="100000"/>
              </a:schemeClr>
            </a:duotone>
          </a:blip>
          <a:tile tx="0" ty="0" sx="65000" sy="65000" flip="none" algn="ctr"/>
        </a:blipFill>
        <a:ln>
          <a:noFill/>
        </a:ln>
        <a:effectLst>
          <a:outerShdw blurRad="38100" dist="25400" dir="5400000" algn="t" rotWithShape="0">
            <a:srgbClr val="000000">
              <a:alpha val="50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83820" tIns="41910" rIns="83820" bIns="41910" numCol="1" spcCol="1270" anchor="ctr" anchorCtr="0">
          <a:noAutofit/>
        </a:bodyPr>
        <a:lstStyle/>
        <a:p>
          <a:pPr lvl="0" algn="ctr" defTabSz="977900">
            <a:lnSpc>
              <a:spcPct val="90000"/>
            </a:lnSpc>
            <a:spcBef>
              <a:spcPct val="0"/>
            </a:spcBef>
            <a:spcAft>
              <a:spcPct val="35000"/>
            </a:spcAft>
          </a:pPr>
          <a:r>
            <a:rPr lang="tr-TR" sz="2200" kern="1200" dirty="0" smtClean="0">
              <a:latin typeface="Calibri" pitchFamily="34" charset="0"/>
              <a:cs typeface="Calibri" pitchFamily="34" charset="0"/>
            </a:rPr>
            <a:t>Destekleme</a:t>
          </a:r>
        </a:p>
      </dsp:txBody>
      <dsp:txXfrm>
        <a:off x="302712" y="2368427"/>
        <a:ext cx="2123925" cy="1126707"/>
      </dsp:txXfrm>
    </dsp:sp>
    <dsp:sp modelId="{6A562306-B0A7-4829-94E8-B4273E59C243}">
      <dsp:nvSpPr>
        <dsp:cNvPr id="0" name=""/>
        <dsp:cNvSpPr/>
      </dsp:nvSpPr>
      <dsp:spPr>
        <a:xfrm>
          <a:off x="302712" y="3551470"/>
          <a:ext cx="2065981" cy="1126707"/>
        </a:xfrm>
        <a:prstGeom prst="roundRect">
          <a:avLst/>
        </a:prstGeom>
        <a:blipFill rotWithShape="0">
          <a:blip xmlns:r="http://schemas.openxmlformats.org/officeDocument/2006/relationships" r:embed="rId1">
            <a:duotone>
              <a:schemeClr val="accent4">
                <a:hueOff val="0"/>
                <a:satOff val="0"/>
                <a:lumOff val="0"/>
                <a:alphaOff val="0"/>
                <a:shade val="22000"/>
                <a:satMod val="160000"/>
              </a:schemeClr>
              <a:schemeClr val="accent4">
                <a:hueOff val="0"/>
                <a:satOff val="0"/>
                <a:lumOff val="0"/>
                <a:alphaOff val="0"/>
                <a:shade val="45000"/>
                <a:satMod val="100000"/>
              </a:schemeClr>
            </a:duotone>
          </a:blip>
          <a:tile tx="0" ty="0" sx="65000" sy="65000" flip="none" algn="ctr"/>
        </a:blipFill>
        <a:ln>
          <a:noFill/>
        </a:ln>
        <a:effectLst>
          <a:outerShdw blurRad="38100" dist="25400" dir="5400000" algn="t" rotWithShape="0">
            <a:srgbClr val="000000">
              <a:alpha val="50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83820" tIns="41910" rIns="83820" bIns="41910" numCol="1" spcCol="1270" anchor="ctr" anchorCtr="0">
          <a:noAutofit/>
        </a:bodyPr>
        <a:lstStyle/>
        <a:p>
          <a:pPr lvl="0" algn="ctr" defTabSz="977900">
            <a:lnSpc>
              <a:spcPct val="90000"/>
            </a:lnSpc>
            <a:spcBef>
              <a:spcPct val="0"/>
            </a:spcBef>
            <a:spcAft>
              <a:spcPct val="35000"/>
            </a:spcAft>
          </a:pPr>
          <a:r>
            <a:rPr lang="tr-TR" sz="2200" kern="1200" dirty="0" smtClean="0">
              <a:latin typeface="Calibri" pitchFamily="34" charset="0"/>
              <a:cs typeface="Calibri" pitchFamily="34" charset="0"/>
            </a:rPr>
            <a:t>İzleme ve Değerlendirme</a:t>
          </a:r>
        </a:p>
      </dsp:txBody>
      <dsp:txXfrm>
        <a:off x="302712" y="3551470"/>
        <a:ext cx="2065981" cy="1126707"/>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724A8BEF-DC5D-4C02-A4D5-04099E15846E}">
      <dsp:nvSpPr>
        <dsp:cNvPr id="0" name=""/>
        <dsp:cNvSpPr/>
      </dsp:nvSpPr>
      <dsp:spPr>
        <a:xfrm rot="5400000">
          <a:off x="-69114" y="71995"/>
          <a:ext cx="460765" cy="322535"/>
        </a:xfrm>
        <a:prstGeom prst="chevron">
          <a:avLst/>
        </a:prstGeom>
        <a:solidFill>
          <a:schemeClr val="accent2">
            <a:hueOff val="0"/>
            <a:satOff val="0"/>
            <a:lumOff val="0"/>
            <a:alphaOff val="0"/>
          </a:schemeClr>
        </a:solidFill>
        <a:ln w="12700" cap="flat"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tr-TR" sz="1200" kern="1200" dirty="0" smtClean="0"/>
            <a:t>1</a:t>
          </a:r>
          <a:endParaRPr lang="tr-TR" sz="1200" kern="1200" dirty="0"/>
        </a:p>
      </dsp:txBody>
      <dsp:txXfrm rot="5400000">
        <a:off x="-69114" y="71995"/>
        <a:ext cx="460765" cy="322535"/>
      </dsp:txXfrm>
    </dsp:sp>
    <dsp:sp modelId="{AFD643E2-1FF3-4EF7-9847-EE97456E3EEE}">
      <dsp:nvSpPr>
        <dsp:cNvPr id="0" name=""/>
        <dsp:cNvSpPr/>
      </dsp:nvSpPr>
      <dsp:spPr>
        <a:xfrm rot="5400000">
          <a:off x="3984214" y="-3658798"/>
          <a:ext cx="299497" cy="7622854"/>
        </a:xfrm>
        <a:prstGeom prst="round2SameRect">
          <a:avLst/>
        </a:prstGeom>
        <a:solidFill>
          <a:schemeClr val="lt1">
            <a:alpha val="90000"/>
            <a:hueOff val="0"/>
            <a:satOff val="0"/>
            <a:lumOff val="0"/>
            <a:alphaOff val="0"/>
          </a:schemeClr>
        </a:solidFill>
        <a:ln w="12700" cap="flat"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tr-TR" sz="1800" b="0" kern="1200" dirty="0" smtClean="0">
              <a:latin typeface="Calibri" pitchFamily="34" charset="0"/>
              <a:cs typeface="Calibri" pitchFamily="34" charset="0"/>
            </a:rPr>
            <a:t>Program Bütçe, Başlık ve Önceliklerinin Belirlenmesi                                                               </a:t>
          </a:r>
          <a:endParaRPr lang="tr-TR" sz="1800" b="0" kern="1200" dirty="0">
            <a:latin typeface="Calibri" pitchFamily="34" charset="0"/>
            <a:cs typeface="Calibri" pitchFamily="34" charset="0"/>
          </a:endParaRPr>
        </a:p>
      </dsp:txBody>
      <dsp:txXfrm rot="5400000">
        <a:off x="3984214" y="-3658798"/>
        <a:ext cx="299497" cy="7622854"/>
      </dsp:txXfrm>
    </dsp:sp>
    <dsp:sp modelId="{0A8C1860-4624-4A6B-8E2A-F33161F4D499}">
      <dsp:nvSpPr>
        <dsp:cNvPr id="0" name=""/>
        <dsp:cNvSpPr/>
      </dsp:nvSpPr>
      <dsp:spPr>
        <a:xfrm rot="5400000">
          <a:off x="-69114" y="482197"/>
          <a:ext cx="460765" cy="322535"/>
        </a:xfrm>
        <a:prstGeom prst="chevron">
          <a:avLst/>
        </a:prstGeom>
        <a:solidFill>
          <a:schemeClr val="accent3">
            <a:hueOff val="0"/>
            <a:satOff val="0"/>
            <a:lumOff val="0"/>
            <a:alphaOff val="0"/>
          </a:schemeClr>
        </a:solidFill>
        <a:ln w="12700" cap="flat"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tr-TR" sz="1200" kern="1200" dirty="0" smtClean="0"/>
            <a:t>2</a:t>
          </a:r>
          <a:endParaRPr lang="tr-TR" sz="1200" kern="1200" dirty="0"/>
        </a:p>
      </dsp:txBody>
      <dsp:txXfrm rot="5400000">
        <a:off x="-69114" y="482197"/>
        <a:ext cx="460765" cy="322535"/>
      </dsp:txXfrm>
    </dsp:sp>
    <dsp:sp modelId="{E8CDCCE9-47D8-4961-83DC-E377585DC36F}">
      <dsp:nvSpPr>
        <dsp:cNvPr id="0" name=""/>
        <dsp:cNvSpPr/>
      </dsp:nvSpPr>
      <dsp:spPr>
        <a:xfrm rot="5400000">
          <a:off x="4145482" y="-3409863"/>
          <a:ext cx="299497" cy="7945390"/>
        </a:xfrm>
        <a:prstGeom prst="round2SameRect">
          <a:avLst/>
        </a:prstGeom>
        <a:solidFill>
          <a:schemeClr val="lt1">
            <a:alpha val="90000"/>
            <a:hueOff val="0"/>
            <a:satOff val="0"/>
            <a:lumOff val="0"/>
            <a:alphaOff val="0"/>
          </a:schemeClr>
        </a:solidFill>
        <a:ln w="12700" cap="flat"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tr-TR" sz="1800" b="0" kern="1200" dirty="0" smtClean="0">
              <a:latin typeface="Calibri" pitchFamily="34" charset="0"/>
              <a:cs typeface="Calibri" pitchFamily="34" charset="0"/>
            </a:rPr>
            <a:t>Başvuru Rehberinin Hazırlanıp Onaylanması</a:t>
          </a:r>
          <a:endParaRPr lang="tr-TR" sz="1800" b="0" kern="1200" dirty="0">
            <a:latin typeface="Calibri" pitchFamily="34" charset="0"/>
            <a:cs typeface="Calibri" pitchFamily="34" charset="0"/>
          </a:endParaRPr>
        </a:p>
      </dsp:txBody>
      <dsp:txXfrm rot="5400000">
        <a:off x="4145482" y="-3409863"/>
        <a:ext cx="299497" cy="7945390"/>
      </dsp:txXfrm>
    </dsp:sp>
    <dsp:sp modelId="{2EE753BE-C9BE-4637-A099-8F36C406C622}">
      <dsp:nvSpPr>
        <dsp:cNvPr id="0" name=""/>
        <dsp:cNvSpPr/>
      </dsp:nvSpPr>
      <dsp:spPr>
        <a:xfrm rot="5400000">
          <a:off x="-69114" y="892399"/>
          <a:ext cx="460765" cy="322535"/>
        </a:xfrm>
        <a:prstGeom prst="chevron">
          <a:avLst/>
        </a:prstGeom>
        <a:solidFill>
          <a:schemeClr val="accent4">
            <a:hueOff val="0"/>
            <a:satOff val="0"/>
            <a:lumOff val="0"/>
            <a:alphaOff val="0"/>
          </a:schemeClr>
        </a:solidFill>
        <a:ln w="12700" cap="flat"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tr-TR" sz="1200" kern="1200" dirty="0" smtClean="0"/>
            <a:t>3</a:t>
          </a:r>
          <a:endParaRPr lang="tr-TR" sz="1200" kern="1200" dirty="0"/>
        </a:p>
      </dsp:txBody>
      <dsp:txXfrm rot="5400000">
        <a:off x="-69114" y="892399"/>
        <a:ext cx="460765" cy="322535"/>
      </dsp:txXfrm>
    </dsp:sp>
    <dsp:sp modelId="{F1184FEE-A72D-4416-97F4-32A61E5CD743}">
      <dsp:nvSpPr>
        <dsp:cNvPr id="0" name=""/>
        <dsp:cNvSpPr/>
      </dsp:nvSpPr>
      <dsp:spPr>
        <a:xfrm rot="5400000">
          <a:off x="4145482" y="-2999661"/>
          <a:ext cx="299497" cy="7945390"/>
        </a:xfrm>
        <a:prstGeom prst="round2SameRect">
          <a:avLst/>
        </a:prstGeom>
        <a:solidFill>
          <a:schemeClr val="lt1">
            <a:alpha val="90000"/>
            <a:hueOff val="0"/>
            <a:satOff val="0"/>
            <a:lumOff val="0"/>
            <a:alphaOff val="0"/>
          </a:schemeClr>
        </a:solidFill>
        <a:ln w="12700" cap="flat"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tr-TR" sz="1800" b="0" kern="1200" dirty="0" smtClean="0">
              <a:latin typeface="Calibri" pitchFamily="34" charset="0"/>
              <a:cs typeface="Calibri" pitchFamily="34" charset="0"/>
            </a:rPr>
            <a:t>İletişim ve Duyuru Planı Çerçevesinde Geniş Kapsamlı Duyuru</a:t>
          </a:r>
          <a:endParaRPr lang="tr-TR" sz="1800" b="0" kern="1200" dirty="0">
            <a:latin typeface="Calibri" pitchFamily="34" charset="0"/>
            <a:cs typeface="Calibri" pitchFamily="34" charset="0"/>
          </a:endParaRPr>
        </a:p>
      </dsp:txBody>
      <dsp:txXfrm rot="5400000">
        <a:off x="4145482" y="-2999661"/>
        <a:ext cx="299497" cy="7945390"/>
      </dsp:txXfrm>
    </dsp:sp>
    <dsp:sp modelId="{F827E693-02DA-46FC-99B9-1D3D201B7297}">
      <dsp:nvSpPr>
        <dsp:cNvPr id="0" name=""/>
        <dsp:cNvSpPr/>
      </dsp:nvSpPr>
      <dsp:spPr>
        <a:xfrm rot="5400000">
          <a:off x="-69114" y="1302601"/>
          <a:ext cx="460765" cy="322535"/>
        </a:xfrm>
        <a:prstGeom prst="chevron">
          <a:avLst/>
        </a:prstGeom>
        <a:solidFill>
          <a:schemeClr val="accent5">
            <a:hueOff val="0"/>
            <a:satOff val="0"/>
            <a:lumOff val="0"/>
            <a:alphaOff val="0"/>
          </a:schemeClr>
        </a:solidFill>
        <a:ln w="12700" cap="flat"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tr-TR" sz="1200" kern="1200" dirty="0" smtClean="0"/>
            <a:t>4</a:t>
          </a:r>
          <a:endParaRPr lang="tr-TR" sz="1200" kern="1200" dirty="0"/>
        </a:p>
      </dsp:txBody>
      <dsp:txXfrm rot="5400000">
        <a:off x="-69114" y="1302601"/>
        <a:ext cx="460765" cy="322535"/>
      </dsp:txXfrm>
    </dsp:sp>
    <dsp:sp modelId="{D9D536B9-A3AA-4DE8-A58D-7D27CABFB921}">
      <dsp:nvSpPr>
        <dsp:cNvPr id="0" name=""/>
        <dsp:cNvSpPr/>
      </dsp:nvSpPr>
      <dsp:spPr>
        <a:xfrm rot="5400000">
          <a:off x="4145482" y="-2589459"/>
          <a:ext cx="299497" cy="7945390"/>
        </a:xfrm>
        <a:prstGeom prst="round2SameRect">
          <a:avLst/>
        </a:prstGeom>
        <a:solidFill>
          <a:schemeClr val="lt1">
            <a:alpha val="90000"/>
            <a:hueOff val="0"/>
            <a:satOff val="0"/>
            <a:lumOff val="0"/>
            <a:alphaOff val="0"/>
          </a:schemeClr>
        </a:solidFill>
        <a:ln w="12700" cap="flat"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tr-TR" sz="1800" b="0" kern="1200" dirty="0" smtClean="0">
              <a:latin typeface="Calibri" pitchFamily="34" charset="0"/>
              <a:cs typeface="Calibri" pitchFamily="34" charset="0"/>
            </a:rPr>
            <a:t>Bölge’de Yürütülecek Mali Desteğe İlişkin Bilgilendirme Toplantılarının Yapılması</a:t>
          </a:r>
          <a:endParaRPr lang="tr-TR" sz="1800" b="0" kern="1200" dirty="0">
            <a:latin typeface="Calibri" pitchFamily="34" charset="0"/>
            <a:cs typeface="Calibri" pitchFamily="34" charset="0"/>
          </a:endParaRPr>
        </a:p>
      </dsp:txBody>
      <dsp:txXfrm rot="5400000">
        <a:off x="4145482" y="-2589459"/>
        <a:ext cx="299497" cy="7945390"/>
      </dsp:txXfrm>
    </dsp:sp>
    <dsp:sp modelId="{7A9AF1BB-0AD3-4A2C-A2FF-F6DF4FD0BEA1}">
      <dsp:nvSpPr>
        <dsp:cNvPr id="0" name=""/>
        <dsp:cNvSpPr/>
      </dsp:nvSpPr>
      <dsp:spPr>
        <a:xfrm rot="5400000">
          <a:off x="-69114" y="1712804"/>
          <a:ext cx="460765" cy="322535"/>
        </a:xfrm>
        <a:prstGeom prst="chevron">
          <a:avLst/>
        </a:prstGeom>
        <a:solidFill>
          <a:schemeClr val="accent6">
            <a:hueOff val="0"/>
            <a:satOff val="0"/>
            <a:lumOff val="0"/>
            <a:alphaOff val="0"/>
          </a:schemeClr>
        </a:solidFill>
        <a:ln w="12700" cap="flat"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tr-TR" sz="1200" kern="1200" dirty="0" smtClean="0"/>
            <a:t>5</a:t>
          </a:r>
          <a:endParaRPr lang="tr-TR" sz="1200" kern="1200" dirty="0"/>
        </a:p>
      </dsp:txBody>
      <dsp:txXfrm rot="5400000">
        <a:off x="-69114" y="1712804"/>
        <a:ext cx="460765" cy="322535"/>
      </dsp:txXfrm>
    </dsp:sp>
    <dsp:sp modelId="{6A724EDC-3DAC-42E4-BA45-6C23ADDC3CF4}">
      <dsp:nvSpPr>
        <dsp:cNvPr id="0" name=""/>
        <dsp:cNvSpPr/>
      </dsp:nvSpPr>
      <dsp:spPr>
        <a:xfrm rot="5400000">
          <a:off x="4145482" y="-2179257"/>
          <a:ext cx="299497" cy="7945390"/>
        </a:xfrm>
        <a:prstGeom prst="round2SameRect">
          <a:avLst/>
        </a:prstGeom>
        <a:solidFill>
          <a:schemeClr val="lt1">
            <a:alpha val="90000"/>
            <a:hueOff val="0"/>
            <a:satOff val="0"/>
            <a:lumOff val="0"/>
            <a:alphaOff val="0"/>
          </a:schemeClr>
        </a:solidFill>
        <a:ln w="12700" cap="flat"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endParaRPr lang="tr-TR" sz="1800" kern="1200" dirty="0"/>
        </a:p>
        <a:p>
          <a:pPr marL="171450" lvl="1" indent="-171450" algn="l" defTabSz="800100">
            <a:lnSpc>
              <a:spcPct val="90000"/>
            </a:lnSpc>
            <a:spcBef>
              <a:spcPct val="0"/>
            </a:spcBef>
            <a:spcAft>
              <a:spcPct val="15000"/>
            </a:spcAft>
            <a:buChar char="••"/>
          </a:pPr>
          <a:r>
            <a:rPr lang="tr-TR" sz="1800" b="0" kern="1200" dirty="0" smtClean="0">
              <a:latin typeface="Calibri" pitchFamily="34" charset="0"/>
              <a:cs typeface="Calibri" pitchFamily="34" charset="0"/>
            </a:rPr>
            <a:t>Bölge’de Proje Eğitimleri Gerçekleştirilmesi</a:t>
          </a:r>
          <a:endParaRPr lang="tr-TR" sz="1800" b="0" kern="1200" dirty="0">
            <a:latin typeface="Calibri" pitchFamily="34" charset="0"/>
            <a:cs typeface="Calibri" pitchFamily="34" charset="0"/>
          </a:endParaRPr>
        </a:p>
        <a:p>
          <a:pPr marL="171450" lvl="1" indent="-171450" algn="l" defTabSz="800100">
            <a:lnSpc>
              <a:spcPct val="90000"/>
            </a:lnSpc>
            <a:spcBef>
              <a:spcPct val="0"/>
            </a:spcBef>
            <a:spcAft>
              <a:spcPct val="15000"/>
            </a:spcAft>
            <a:buChar char="••"/>
          </a:pPr>
          <a:endParaRPr lang="tr-TR" sz="1800" kern="1200" dirty="0"/>
        </a:p>
      </dsp:txBody>
      <dsp:txXfrm rot="5400000">
        <a:off x="4145482" y="-2179257"/>
        <a:ext cx="299497" cy="7945390"/>
      </dsp:txXfrm>
    </dsp:sp>
    <dsp:sp modelId="{AB125B8D-6590-46A3-99E9-5CCC88327603}">
      <dsp:nvSpPr>
        <dsp:cNvPr id="0" name=""/>
        <dsp:cNvSpPr/>
      </dsp:nvSpPr>
      <dsp:spPr>
        <a:xfrm rot="5400000">
          <a:off x="-225588" y="2279479"/>
          <a:ext cx="773712" cy="322535"/>
        </a:xfrm>
        <a:prstGeom prst="chevron">
          <a:avLst/>
        </a:prstGeom>
        <a:solidFill>
          <a:schemeClr val="accent2">
            <a:hueOff val="0"/>
            <a:satOff val="0"/>
            <a:lumOff val="0"/>
            <a:alphaOff val="0"/>
          </a:schemeClr>
        </a:solidFill>
        <a:ln w="12700" cap="flat"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tr-TR" sz="1200" kern="1200" dirty="0" smtClean="0"/>
            <a:t>6</a:t>
          </a:r>
          <a:endParaRPr lang="tr-TR" sz="1200" kern="1200" dirty="0"/>
        </a:p>
      </dsp:txBody>
      <dsp:txXfrm rot="5400000">
        <a:off x="-225588" y="2279479"/>
        <a:ext cx="773712" cy="322535"/>
      </dsp:txXfrm>
    </dsp:sp>
    <dsp:sp modelId="{A8E83FC2-50D7-4E2A-9173-6BC4A70CFFCC}">
      <dsp:nvSpPr>
        <dsp:cNvPr id="0" name=""/>
        <dsp:cNvSpPr/>
      </dsp:nvSpPr>
      <dsp:spPr>
        <a:xfrm rot="5400000">
          <a:off x="4031529" y="-1612581"/>
          <a:ext cx="527402" cy="7945390"/>
        </a:xfrm>
        <a:prstGeom prst="round2SameRect">
          <a:avLst/>
        </a:prstGeom>
        <a:solidFill>
          <a:schemeClr val="lt1">
            <a:alpha val="90000"/>
            <a:hueOff val="0"/>
            <a:satOff val="0"/>
            <a:lumOff val="0"/>
            <a:alphaOff val="0"/>
          </a:schemeClr>
        </a:solidFill>
        <a:ln w="12700" cap="flat"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tr-TR" sz="1800" b="0" kern="1200" dirty="0" smtClean="0">
              <a:latin typeface="Calibri" pitchFamily="34" charset="0"/>
              <a:cs typeface="Calibri" pitchFamily="34" charset="0"/>
            </a:rPr>
            <a:t>Süreçle ilgili Ajansa yöneltilen soruların Sıkça Sorulan Sorular (S.S.S.) başlığı altında Ajans internet sitesinde yayınlanması </a:t>
          </a:r>
          <a:endParaRPr lang="tr-TR" sz="1800" b="0" kern="1200" dirty="0">
            <a:latin typeface="Calibri" pitchFamily="34" charset="0"/>
            <a:cs typeface="Calibri" pitchFamily="34" charset="0"/>
          </a:endParaRPr>
        </a:p>
      </dsp:txBody>
      <dsp:txXfrm rot="5400000">
        <a:off x="4031529" y="-1612581"/>
        <a:ext cx="527402" cy="7945390"/>
      </dsp:txXfrm>
    </dsp:sp>
    <dsp:sp modelId="{89699D25-F442-4000-BD4C-037F7281A897}">
      <dsp:nvSpPr>
        <dsp:cNvPr id="0" name=""/>
        <dsp:cNvSpPr/>
      </dsp:nvSpPr>
      <dsp:spPr>
        <a:xfrm rot="5400000">
          <a:off x="-69114" y="2846155"/>
          <a:ext cx="460765" cy="322535"/>
        </a:xfrm>
        <a:prstGeom prst="chevron">
          <a:avLst/>
        </a:prstGeom>
        <a:solidFill>
          <a:schemeClr val="accent3">
            <a:hueOff val="0"/>
            <a:satOff val="0"/>
            <a:lumOff val="0"/>
            <a:alphaOff val="0"/>
          </a:schemeClr>
        </a:solidFill>
        <a:ln w="12700" cap="flat"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tr-TR" sz="1200" kern="1200" dirty="0" smtClean="0"/>
            <a:t>7</a:t>
          </a:r>
          <a:endParaRPr lang="tr-TR" sz="1200" kern="1200" dirty="0"/>
        </a:p>
      </dsp:txBody>
      <dsp:txXfrm rot="5400000">
        <a:off x="-69114" y="2846155"/>
        <a:ext cx="460765" cy="322535"/>
      </dsp:txXfrm>
    </dsp:sp>
    <dsp:sp modelId="{1A82E0E8-2FB1-4B00-A85A-38B2AE25A957}">
      <dsp:nvSpPr>
        <dsp:cNvPr id="0" name=""/>
        <dsp:cNvSpPr/>
      </dsp:nvSpPr>
      <dsp:spPr>
        <a:xfrm rot="5400000">
          <a:off x="4145482" y="-1048682"/>
          <a:ext cx="299497" cy="7945390"/>
        </a:xfrm>
        <a:prstGeom prst="round2SameRect">
          <a:avLst/>
        </a:prstGeom>
        <a:solidFill>
          <a:schemeClr val="lt1">
            <a:alpha val="90000"/>
            <a:hueOff val="0"/>
            <a:satOff val="0"/>
            <a:lumOff val="0"/>
            <a:alphaOff val="0"/>
          </a:schemeClr>
        </a:solidFill>
        <a:ln w="12700" cap="flat"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tr-TR" sz="1800" b="0" kern="1200" dirty="0" smtClean="0">
              <a:latin typeface="Calibri" pitchFamily="34" charset="0"/>
              <a:cs typeface="Calibri" pitchFamily="34" charset="0"/>
            </a:rPr>
            <a:t>Başvuruların Kabulü ve Ajans Uzmanları Tarafından Ön İnceleme</a:t>
          </a:r>
          <a:endParaRPr lang="tr-TR" sz="1800" b="0" kern="1200" dirty="0">
            <a:latin typeface="Calibri" pitchFamily="34" charset="0"/>
            <a:cs typeface="Calibri" pitchFamily="34" charset="0"/>
          </a:endParaRPr>
        </a:p>
      </dsp:txBody>
      <dsp:txXfrm rot="5400000">
        <a:off x="4145482" y="-1048682"/>
        <a:ext cx="299497" cy="7945390"/>
      </dsp:txXfrm>
    </dsp:sp>
    <dsp:sp modelId="{830FB55E-BDB7-41F1-9342-B439CF9C600E}">
      <dsp:nvSpPr>
        <dsp:cNvPr id="0" name=""/>
        <dsp:cNvSpPr/>
      </dsp:nvSpPr>
      <dsp:spPr>
        <a:xfrm rot="5400000">
          <a:off x="-69114" y="3256357"/>
          <a:ext cx="460765" cy="322535"/>
        </a:xfrm>
        <a:prstGeom prst="chevron">
          <a:avLst/>
        </a:prstGeom>
        <a:solidFill>
          <a:schemeClr val="accent4">
            <a:hueOff val="0"/>
            <a:satOff val="0"/>
            <a:lumOff val="0"/>
            <a:alphaOff val="0"/>
          </a:schemeClr>
        </a:solidFill>
        <a:ln w="12700" cap="flat"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tr-TR" sz="1200" kern="1200" dirty="0" smtClean="0"/>
            <a:t>8</a:t>
          </a:r>
          <a:endParaRPr lang="tr-TR" sz="1200" kern="1200" dirty="0"/>
        </a:p>
      </dsp:txBody>
      <dsp:txXfrm rot="5400000">
        <a:off x="-69114" y="3256357"/>
        <a:ext cx="460765" cy="322535"/>
      </dsp:txXfrm>
    </dsp:sp>
    <dsp:sp modelId="{84EBCDB5-6575-4F3D-94F0-664674A5A584}">
      <dsp:nvSpPr>
        <dsp:cNvPr id="0" name=""/>
        <dsp:cNvSpPr/>
      </dsp:nvSpPr>
      <dsp:spPr>
        <a:xfrm rot="5400000">
          <a:off x="4145482" y="-635703"/>
          <a:ext cx="299497" cy="7945390"/>
        </a:xfrm>
        <a:prstGeom prst="round2SameRect">
          <a:avLst/>
        </a:prstGeom>
        <a:solidFill>
          <a:schemeClr val="lt1">
            <a:alpha val="90000"/>
            <a:hueOff val="0"/>
            <a:satOff val="0"/>
            <a:lumOff val="0"/>
            <a:alphaOff val="0"/>
          </a:schemeClr>
        </a:solidFill>
        <a:ln w="12700" cap="flat"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tr-TR" sz="1800" b="0" kern="1200" dirty="0" smtClean="0">
              <a:latin typeface="Calibri" pitchFamily="34" charset="0"/>
              <a:cs typeface="Calibri" pitchFamily="34" charset="0"/>
            </a:rPr>
            <a:t>Bağımsız Değerlendiricilerin Değerlendirmesi</a:t>
          </a:r>
          <a:endParaRPr lang="tr-TR" sz="1800" b="0" kern="1200" dirty="0">
            <a:latin typeface="Calibri" pitchFamily="34" charset="0"/>
            <a:cs typeface="Calibri" pitchFamily="34" charset="0"/>
          </a:endParaRPr>
        </a:p>
      </dsp:txBody>
      <dsp:txXfrm rot="5400000">
        <a:off x="4145482" y="-635703"/>
        <a:ext cx="299497" cy="7945390"/>
      </dsp:txXfrm>
    </dsp:sp>
    <dsp:sp modelId="{109563E6-E0B6-4617-9F13-D14FD14999F8}">
      <dsp:nvSpPr>
        <dsp:cNvPr id="0" name=""/>
        <dsp:cNvSpPr/>
      </dsp:nvSpPr>
      <dsp:spPr>
        <a:xfrm rot="5400000">
          <a:off x="-69114" y="3666559"/>
          <a:ext cx="460765" cy="322535"/>
        </a:xfrm>
        <a:prstGeom prst="chevron">
          <a:avLst/>
        </a:prstGeom>
        <a:solidFill>
          <a:schemeClr val="accent5">
            <a:hueOff val="0"/>
            <a:satOff val="0"/>
            <a:lumOff val="0"/>
            <a:alphaOff val="0"/>
          </a:schemeClr>
        </a:solidFill>
        <a:ln w="12700" cap="flat"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tr-TR" sz="1200" kern="1200" dirty="0" smtClean="0"/>
            <a:t>9</a:t>
          </a:r>
          <a:endParaRPr lang="tr-TR" sz="1200" kern="1200" dirty="0"/>
        </a:p>
      </dsp:txBody>
      <dsp:txXfrm rot="5400000">
        <a:off x="-69114" y="3666559"/>
        <a:ext cx="460765" cy="322535"/>
      </dsp:txXfrm>
    </dsp:sp>
    <dsp:sp modelId="{3F4F45C9-590D-43AC-BDEE-EDDA2C569B32}">
      <dsp:nvSpPr>
        <dsp:cNvPr id="0" name=""/>
        <dsp:cNvSpPr/>
      </dsp:nvSpPr>
      <dsp:spPr>
        <a:xfrm rot="5400000">
          <a:off x="4145482" y="-225501"/>
          <a:ext cx="299497" cy="7945390"/>
        </a:xfrm>
        <a:prstGeom prst="round2SameRect">
          <a:avLst/>
        </a:prstGeom>
        <a:solidFill>
          <a:schemeClr val="lt1">
            <a:alpha val="90000"/>
            <a:hueOff val="0"/>
            <a:satOff val="0"/>
            <a:lumOff val="0"/>
            <a:alphaOff val="0"/>
          </a:schemeClr>
        </a:solidFill>
        <a:ln w="12700" cap="flat"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dsp:style>
      <dsp:txBody>
        <a:bodyPr spcFirstLastPara="0" vert="horz" wrap="square" lIns="120904" tIns="10795" rIns="10795" bIns="10795" numCol="1" spcCol="1270" anchor="ctr" anchorCtr="0">
          <a:noAutofit/>
        </a:bodyPr>
        <a:lstStyle/>
        <a:p>
          <a:pPr marL="171450" lvl="1" indent="-171450" algn="l" defTabSz="755650">
            <a:lnSpc>
              <a:spcPct val="90000"/>
            </a:lnSpc>
            <a:spcBef>
              <a:spcPct val="0"/>
            </a:spcBef>
            <a:spcAft>
              <a:spcPct val="15000"/>
            </a:spcAft>
            <a:buChar char="••"/>
          </a:pPr>
          <a:r>
            <a:rPr lang="tr-TR" sz="1700" b="0" kern="1200" dirty="0" smtClean="0">
              <a:latin typeface="Calibri" pitchFamily="34" charset="0"/>
              <a:cs typeface="Calibri" pitchFamily="34" charset="0"/>
            </a:rPr>
            <a:t>Değerlendirme Komitesi Üyelerinin Değerlendirmesi </a:t>
          </a:r>
          <a:endParaRPr lang="tr-TR" sz="1700" b="0" kern="1200" dirty="0">
            <a:latin typeface="Calibri" pitchFamily="34" charset="0"/>
            <a:cs typeface="Calibri" pitchFamily="34" charset="0"/>
          </a:endParaRPr>
        </a:p>
      </dsp:txBody>
      <dsp:txXfrm rot="5400000">
        <a:off x="4145482" y="-225501"/>
        <a:ext cx="299497" cy="7945390"/>
      </dsp:txXfrm>
    </dsp:sp>
    <dsp:sp modelId="{048DBBC4-7C46-4A06-AAC4-A795E93910A8}">
      <dsp:nvSpPr>
        <dsp:cNvPr id="0" name=""/>
        <dsp:cNvSpPr/>
      </dsp:nvSpPr>
      <dsp:spPr>
        <a:xfrm rot="5400000">
          <a:off x="-69114" y="4076761"/>
          <a:ext cx="460765" cy="322535"/>
        </a:xfrm>
        <a:prstGeom prst="chevron">
          <a:avLst/>
        </a:prstGeom>
        <a:solidFill>
          <a:schemeClr val="accent6">
            <a:hueOff val="0"/>
            <a:satOff val="0"/>
            <a:lumOff val="0"/>
            <a:alphaOff val="0"/>
          </a:schemeClr>
        </a:solidFill>
        <a:ln w="12700" cap="flat"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tr-TR" sz="1200" kern="1200" dirty="0" smtClean="0"/>
            <a:t>10</a:t>
          </a:r>
          <a:endParaRPr lang="tr-TR" sz="1200" kern="1200" dirty="0"/>
        </a:p>
      </dsp:txBody>
      <dsp:txXfrm rot="5400000">
        <a:off x="-69114" y="4076761"/>
        <a:ext cx="460765" cy="322535"/>
      </dsp:txXfrm>
    </dsp:sp>
    <dsp:sp modelId="{83FF1816-9342-4ECC-9D2D-4B8AF77B1223}">
      <dsp:nvSpPr>
        <dsp:cNvPr id="0" name=""/>
        <dsp:cNvSpPr/>
      </dsp:nvSpPr>
      <dsp:spPr>
        <a:xfrm rot="5400000">
          <a:off x="4145482" y="184700"/>
          <a:ext cx="299497" cy="7945390"/>
        </a:xfrm>
        <a:prstGeom prst="round2SameRect">
          <a:avLst/>
        </a:prstGeom>
        <a:solidFill>
          <a:schemeClr val="lt1">
            <a:alpha val="90000"/>
            <a:hueOff val="0"/>
            <a:satOff val="0"/>
            <a:lumOff val="0"/>
            <a:alphaOff val="0"/>
          </a:schemeClr>
        </a:solidFill>
        <a:ln w="12700" cap="flat"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dsp:style>
      <dsp:txBody>
        <a:bodyPr spcFirstLastPara="0" vert="horz" wrap="square" lIns="120904" tIns="10795" rIns="10795" bIns="10795" numCol="1" spcCol="1270" anchor="ctr" anchorCtr="0">
          <a:noAutofit/>
        </a:bodyPr>
        <a:lstStyle/>
        <a:p>
          <a:pPr marL="171450" lvl="1" indent="-171450" algn="l" defTabSz="755650">
            <a:lnSpc>
              <a:spcPct val="90000"/>
            </a:lnSpc>
            <a:spcBef>
              <a:spcPct val="0"/>
            </a:spcBef>
            <a:spcAft>
              <a:spcPct val="15000"/>
            </a:spcAft>
            <a:buChar char="••"/>
          </a:pPr>
          <a:r>
            <a:rPr lang="tr-TR" sz="1700" b="0" kern="1200" dirty="0" smtClean="0">
              <a:latin typeface="Calibri" pitchFamily="34" charset="0"/>
              <a:cs typeface="Calibri" pitchFamily="34" charset="0"/>
            </a:rPr>
            <a:t>Genel Sekreter İncelemesi</a:t>
          </a:r>
          <a:endParaRPr lang="tr-TR" sz="1700" b="0" kern="1200" dirty="0">
            <a:latin typeface="Calibri" pitchFamily="34" charset="0"/>
            <a:cs typeface="Calibri" pitchFamily="34" charset="0"/>
          </a:endParaRPr>
        </a:p>
      </dsp:txBody>
      <dsp:txXfrm rot="5400000">
        <a:off x="4145482" y="184700"/>
        <a:ext cx="299497" cy="7945390"/>
      </dsp:txXfrm>
    </dsp:sp>
    <dsp:sp modelId="{5BCBC8C0-E465-4AD4-BBB7-C7F7FC8C3987}">
      <dsp:nvSpPr>
        <dsp:cNvPr id="0" name=""/>
        <dsp:cNvSpPr/>
      </dsp:nvSpPr>
      <dsp:spPr>
        <a:xfrm rot="5400000">
          <a:off x="-69114" y="4486963"/>
          <a:ext cx="460765" cy="322535"/>
        </a:xfrm>
        <a:prstGeom prst="chevron">
          <a:avLst/>
        </a:prstGeom>
        <a:solidFill>
          <a:schemeClr val="accent2">
            <a:hueOff val="0"/>
            <a:satOff val="0"/>
            <a:lumOff val="0"/>
            <a:alphaOff val="0"/>
          </a:schemeClr>
        </a:solidFill>
        <a:ln w="12700" cap="flat"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tr-TR" sz="1200" kern="1200" dirty="0" smtClean="0"/>
            <a:t>11</a:t>
          </a:r>
          <a:endParaRPr lang="tr-TR" sz="1200" kern="1200" dirty="0"/>
        </a:p>
      </dsp:txBody>
      <dsp:txXfrm rot="5400000">
        <a:off x="-69114" y="4486963"/>
        <a:ext cx="460765" cy="322535"/>
      </dsp:txXfrm>
    </dsp:sp>
    <dsp:sp modelId="{86ED048C-4685-4180-884E-56A682A68A77}">
      <dsp:nvSpPr>
        <dsp:cNvPr id="0" name=""/>
        <dsp:cNvSpPr/>
      </dsp:nvSpPr>
      <dsp:spPr>
        <a:xfrm rot="5400000">
          <a:off x="4145482" y="594902"/>
          <a:ext cx="299497" cy="7945390"/>
        </a:xfrm>
        <a:prstGeom prst="round2SameRect">
          <a:avLst/>
        </a:prstGeom>
        <a:solidFill>
          <a:schemeClr val="lt1">
            <a:alpha val="90000"/>
            <a:hueOff val="0"/>
            <a:satOff val="0"/>
            <a:lumOff val="0"/>
            <a:alphaOff val="0"/>
          </a:schemeClr>
        </a:solidFill>
        <a:ln w="12700" cap="flat"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dsp:style>
      <dsp:txBody>
        <a:bodyPr spcFirstLastPara="0" vert="horz" wrap="square" lIns="120904" tIns="10795" rIns="10795" bIns="10795" numCol="1" spcCol="1270" anchor="ctr" anchorCtr="0">
          <a:noAutofit/>
        </a:bodyPr>
        <a:lstStyle/>
        <a:p>
          <a:pPr marL="171450" lvl="1" indent="-171450" algn="l" defTabSz="755650">
            <a:lnSpc>
              <a:spcPct val="90000"/>
            </a:lnSpc>
            <a:spcBef>
              <a:spcPct val="0"/>
            </a:spcBef>
            <a:spcAft>
              <a:spcPct val="15000"/>
            </a:spcAft>
            <a:buChar char="••"/>
          </a:pPr>
          <a:r>
            <a:rPr lang="tr-TR" sz="1700" b="0" kern="1200" dirty="0" smtClean="0">
              <a:latin typeface="Calibri" pitchFamily="34" charset="0"/>
              <a:cs typeface="Calibri" pitchFamily="34" charset="0"/>
            </a:rPr>
            <a:t>Yönetim Kurulu Onayı ve Sözleşmeye Davet</a:t>
          </a:r>
          <a:endParaRPr lang="tr-TR" sz="1700" b="0" kern="1200" dirty="0">
            <a:latin typeface="Calibri" pitchFamily="34" charset="0"/>
            <a:cs typeface="Calibri" pitchFamily="34" charset="0"/>
          </a:endParaRPr>
        </a:p>
      </dsp:txBody>
      <dsp:txXfrm rot="5400000">
        <a:off x="4145482" y="594902"/>
        <a:ext cx="299497" cy="7945390"/>
      </dsp:txXfrm>
    </dsp:sp>
  </dsp:spTree>
</dsp:drawing>
</file>

<file path=ppt/diagrams/layout1.xml><?xml version="1.0" encoding="utf-8"?>
<dgm:layoutDef xmlns:dgm="http://schemas.openxmlformats.org/drawingml/2006/diagram" xmlns:a="http://schemas.openxmlformats.org/drawingml/2006/main" uniqueId="urn:microsoft.com/office/officeart/2005/8/layout/arrow5">
  <dgm:title val=""/>
  <dgm:desc val=""/>
  <dgm:catLst>
    <dgm:cat type="relationship" pri="6000"/>
    <dgm:cat type="process" pri="31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ch" ptType="node" func="cnt" op="equ" val="2">
        <dgm:choose name="Name2">
          <dgm:if name="Name3" func="var" arg="dir" op="equ" val="norm">
            <dgm:alg type="cycle">
              <dgm:param type="rotPath" val="alongPath"/>
              <dgm:param type="stAng" val="270"/>
            </dgm:alg>
          </dgm:if>
          <dgm:else name="Name4">
            <dgm:alg type="cycle">
              <dgm:param type="rotPath" val="alongPath"/>
              <dgm:param type="stAng" val="90"/>
              <dgm:param type="spanAng" val="-360"/>
            </dgm:alg>
          </dgm:else>
        </dgm:choose>
      </dgm:if>
      <dgm:else name="Name5">
        <dgm:choose name="Name6">
          <dgm:if name="Name7" func="var" arg="dir" op="equ" val="norm">
            <dgm:alg type="cycle">
              <dgm:param type="rotPath" val="alongPath"/>
            </dgm:alg>
          </dgm:if>
          <dgm:else name="Name8">
            <dgm:alg type="cycle">
              <dgm:param type="rotPath" val="alongPath"/>
              <dgm:param type="spanAng" val="-360"/>
            </dgm:alg>
          </dgm:else>
        </dgm:choose>
      </dgm:else>
    </dgm:choose>
    <dgm:shape xmlns:r="http://schemas.openxmlformats.org/officeDocument/2006/relationships" r:blip="">
      <dgm:adjLst/>
    </dgm:shape>
    <dgm:presOf/>
    <dgm:choose name="Name9">
      <dgm:if name="Name10" axis="ch" ptType="node" func="cnt" op="lte" val="2">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 type="diam" refType="w" refFor="ch" refPtType="node" op="equ" fact="1.1"/>
        </dgm:constrLst>
      </dgm:if>
      <dgm:if name="Name11" axis="ch" ptType="node" func="cnt" op="equ" val="5">
        <dgm:constrLst>
          <dgm:constr type="primFontSz" for="ch" ptType="node" op="equ" val="65"/>
          <dgm:constr type="w" for="ch" ptType="node" refType="w"/>
          <dgm:constr type="h" for="ch" ptType="node" refType="w" refFor="ch" refPtType="node" op="equ"/>
          <dgm:constr type="sibSp" refType="w" refFor="ch" refPtType="node" fact="-0.2"/>
          <dgm:constr type="sibSp" refType="h" op="lte" fact="0.1"/>
        </dgm:constrLst>
      </dgm:if>
      <dgm:if name="Name12" axis="ch" ptType="node" func="cnt" op="equ" val="6">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3" axis="ch" ptType="node" func="cnt" op="equ" val="7">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4" axis="ch" ptType="node" func="cnt" op="equ" val="8">
        <dgm:constrLst>
          <dgm:constr type="primFontSz" for="ch" ptType="node" op="equ" val="65"/>
          <dgm:constr type="w" for="ch" ptType="node" refType="w"/>
          <dgm:constr type="h" for="ch" ptType="node" refType="w" refFor="ch" refPtType="node" op="equ"/>
          <dgm:constr type="sibSp"/>
          <dgm:constr type="sibSp" refType="h" op="lte" fact="0.1"/>
        </dgm:constrLst>
      </dgm:if>
      <dgm:if name="Name15" axis="ch" ptType="node" func="cnt" op="gte" val="9">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else name="Name16">
        <dgm:constrLst>
          <dgm:constr type="primFontSz" for="ch" ptType="node" op="equ" val="65"/>
          <dgm:constr type="w" for="ch" ptType="node" refType="w"/>
          <dgm:constr type="h" for="ch" ptType="node" refType="w" refFor="ch" refPtType="node" op="equ"/>
          <dgm:constr type="sibSp" refType="w" refFor="ch" refPtType="node" fact="-0.35"/>
        </dgm:constrLst>
      </dgm:else>
    </dgm:choose>
    <dgm:ruleLst/>
    <dgm:forEach name="Name17" axis="ch" ptType="node">
      <dgm:layoutNode name="arrow">
        <dgm:varLst>
          <dgm:bulletEnabled val="1"/>
        </dgm:varLst>
        <dgm:alg type="tx"/>
        <dgm:shape xmlns:r="http://schemas.openxmlformats.org/officeDocument/2006/relationships" type="downArrow" r:blip="">
          <dgm:adjLst>
            <dgm:adj idx="2" val="0.35"/>
          </dgm:adjLst>
        </dgm:shape>
        <dgm:presOf axis="desOrSelf" ptType="node"/>
        <dgm:constrLst/>
        <dgm:ruleLst>
          <dgm:rule type="primFontSz" val="5" fact="NaN" max="NaN"/>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image" Target="../media/image33.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45659" cy="496411"/>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sz="quarter" idx="1"/>
          </p:nvPr>
        </p:nvSpPr>
        <p:spPr>
          <a:xfrm>
            <a:off x="3850443" y="0"/>
            <a:ext cx="2945659" cy="496411"/>
          </a:xfrm>
          <a:prstGeom prst="rect">
            <a:avLst/>
          </a:prstGeom>
        </p:spPr>
        <p:txBody>
          <a:bodyPr vert="horz" lIns="91440" tIns="45720" rIns="91440" bIns="45720" rtlCol="0"/>
          <a:lstStyle>
            <a:lvl1pPr algn="r">
              <a:defRPr sz="1200"/>
            </a:lvl1pPr>
          </a:lstStyle>
          <a:p>
            <a:r>
              <a:rPr lang="tr-TR" smtClean="0"/>
              <a:t>16.12.2011</a:t>
            </a:r>
            <a:endParaRPr lang="tr-TR"/>
          </a:p>
        </p:txBody>
      </p:sp>
      <p:sp>
        <p:nvSpPr>
          <p:cNvPr id="4" name="3 Altbilgi Yer Tutucusu"/>
          <p:cNvSpPr>
            <a:spLocks noGrp="1"/>
          </p:cNvSpPr>
          <p:nvPr>
            <p:ph type="ftr" sz="quarter" idx="2"/>
          </p:nvPr>
        </p:nvSpPr>
        <p:spPr>
          <a:xfrm>
            <a:off x="0" y="9430091"/>
            <a:ext cx="2945659" cy="496411"/>
          </a:xfrm>
          <a:prstGeom prst="rect">
            <a:avLst/>
          </a:prstGeom>
        </p:spPr>
        <p:txBody>
          <a:bodyPr vert="horz" lIns="91440" tIns="45720" rIns="91440" bIns="45720" rtlCol="0" anchor="b"/>
          <a:lstStyle>
            <a:lvl1pPr algn="l">
              <a:defRPr sz="1200"/>
            </a:lvl1pPr>
          </a:lstStyle>
          <a:p>
            <a:endParaRPr lang="tr-TR"/>
          </a:p>
        </p:txBody>
      </p:sp>
      <p:sp>
        <p:nvSpPr>
          <p:cNvPr id="5" name="4 Slayt Numarası Yer Tutucusu"/>
          <p:cNvSpPr>
            <a:spLocks noGrp="1"/>
          </p:cNvSpPr>
          <p:nvPr>
            <p:ph type="sldNum" sz="quarter" idx="3"/>
          </p:nvPr>
        </p:nvSpPr>
        <p:spPr>
          <a:xfrm>
            <a:off x="3850443" y="9430091"/>
            <a:ext cx="2945659" cy="496411"/>
          </a:xfrm>
          <a:prstGeom prst="rect">
            <a:avLst/>
          </a:prstGeom>
        </p:spPr>
        <p:txBody>
          <a:bodyPr vert="horz" lIns="91440" tIns="45720" rIns="91440" bIns="45720" rtlCol="0" anchor="b"/>
          <a:lstStyle>
            <a:lvl1pPr algn="r">
              <a:defRPr sz="1200"/>
            </a:lvl1pPr>
          </a:lstStyle>
          <a:p>
            <a:fld id="{5649A262-12C0-4C11-81E7-43744677DBF8}" type="slidenum">
              <a:rPr lang="tr-TR" smtClean="0"/>
              <a:t>‹#›</a:t>
            </a:fld>
            <a:endParaRPr lang="tr-TR"/>
          </a:p>
        </p:txBody>
      </p:sp>
    </p:spTree>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45659" cy="496411"/>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50443" y="0"/>
            <a:ext cx="2945659" cy="496411"/>
          </a:xfrm>
          <a:prstGeom prst="rect">
            <a:avLst/>
          </a:prstGeom>
        </p:spPr>
        <p:txBody>
          <a:bodyPr vert="horz" lIns="91440" tIns="45720" rIns="91440" bIns="45720" rtlCol="0"/>
          <a:lstStyle>
            <a:lvl1pPr algn="r">
              <a:defRPr sz="1200"/>
            </a:lvl1pPr>
          </a:lstStyle>
          <a:p>
            <a:r>
              <a:rPr lang="tr-TR" smtClean="0"/>
              <a:t>16.12.2011</a:t>
            </a:r>
            <a:endParaRPr lang="tr-TR"/>
          </a:p>
        </p:txBody>
      </p:sp>
      <p:sp>
        <p:nvSpPr>
          <p:cNvPr id="4" name="Slayt Görüntüsü Yer Tutucusu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79768" y="4715907"/>
            <a:ext cx="5438140" cy="4467701"/>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9430091"/>
            <a:ext cx="2945659" cy="496411"/>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50443" y="9430091"/>
            <a:ext cx="2945659" cy="496411"/>
          </a:xfrm>
          <a:prstGeom prst="rect">
            <a:avLst/>
          </a:prstGeom>
        </p:spPr>
        <p:txBody>
          <a:bodyPr vert="horz" lIns="91440" tIns="45720" rIns="91440" bIns="45720" rtlCol="0" anchor="b"/>
          <a:lstStyle>
            <a:lvl1pPr algn="r">
              <a:defRPr sz="1200"/>
            </a:lvl1pPr>
          </a:lstStyle>
          <a:p>
            <a:fld id="{7AB330E2-73E6-4031-81ED-649C82E0A16C}" type="slidenum">
              <a:rPr lang="tr-TR" smtClean="0"/>
              <a:pPr/>
              <a:t>‹#›</a:t>
            </a:fld>
            <a:endParaRPr lang="tr-TR"/>
          </a:p>
        </p:txBody>
      </p:sp>
    </p:spTree>
    <p:extLst>
      <p:ext uri="{BB962C8B-B14F-4D97-AF65-F5344CB8AC3E}">
        <p14:creationId xmlns:p14="http://schemas.microsoft.com/office/powerpoint/2010/main" xmlns="" val="3170292638"/>
      </p:ext>
    </p:extLst>
  </p:cSld>
  <p:clrMap bg1="lt1" tx1="dk1" bg2="lt2" tx2="dk2" accent1="accent1" accent2="accent2" accent3="accent3" accent4="accent4" accent5="accent5" accent6="accent6" hlink="hlink" folHlink="folHlink"/>
  <p:hf hdr="0" ftr="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7AB330E2-73E6-4031-81ED-649C82E0A16C}" type="slidenum">
              <a:rPr lang="tr-TR" smtClean="0"/>
              <a:pPr/>
              <a:t>1</a:t>
            </a:fld>
            <a:endParaRPr lang="tr-TR"/>
          </a:p>
        </p:txBody>
      </p:sp>
      <p:sp>
        <p:nvSpPr>
          <p:cNvPr id="5" name="4 Veri Yer Tutucusu"/>
          <p:cNvSpPr>
            <a:spLocks noGrp="1"/>
          </p:cNvSpPr>
          <p:nvPr>
            <p:ph type="dt" idx="11"/>
          </p:nvPr>
        </p:nvSpPr>
        <p:spPr/>
        <p:txBody>
          <a:bodyPr/>
          <a:lstStyle/>
          <a:p>
            <a:r>
              <a:rPr lang="tr-TR" smtClean="0"/>
              <a:t>16.12.2011</a:t>
            </a:r>
            <a:endParaRPr lang="tr-T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Slayt Görüntüsü Yer Tutucusu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25955" name="Not Yer Tutucusu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tr-TR" smtClean="0"/>
          </a:p>
        </p:txBody>
      </p:sp>
      <p:sp>
        <p:nvSpPr>
          <p:cNvPr id="35844" name="Slayt Numarası Yer Tutucusu 3"/>
          <p:cNvSpPr>
            <a:spLocks noGrp="1"/>
          </p:cNvSpPr>
          <p:nvPr>
            <p:ph type="sldNum" sz="quarter" idx="5"/>
          </p:nvPr>
        </p:nvSpPr>
        <p:spPr bwMode="auto">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fld id="{104DFBA8-B55C-4753-ACE1-84D5D574B55D}" type="slidenum">
              <a:rPr lang="tr-TR" smtClean="0"/>
              <a:pPr fontAlgn="base">
                <a:spcBef>
                  <a:spcPct val="0"/>
                </a:spcBef>
                <a:spcAft>
                  <a:spcPct val="0"/>
                </a:spcAft>
                <a:defRPr/>
              </a:pPr>
              <a:t>42</a:t>
            </a:fld>
            <a:endParaRPr lang="tr-TR" smtClean="0"/>
          </a:p>
        </p:txBody>
      </p:sp>
      <p:sp>
        <p:nvSpPr>
          <p:cNvPr id="5" name="4 Veri Yer Tutucusu"/>
          <p:cNvSpPr>
            <a:spLocks noGrp="1"/>
          </p:cNvSpPr>
          <p:nvPr>
            <p:ph type="dt" idx="10"/>
          </p:nvPr>
        </p:nvSpPr>
        <p:spPr/>
        <p:txBody>
          <a:bodyPr/>
          <a:lstStyle/>
          <a:p>
            <a:r>
              <a:rPr lang="tr-TR" smtClean="0"/>
              <a:t>16.12.2011</a:t>
            </a:r>
            <a:endParaRPr lang="tr-T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Slayt Görüntüsü Yer Tutucusu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17763" name="Not Yer Tutucusu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tr-TR" smtClean="0"/>
          </a:p>
        </p:txBody>
      </p:sp>
      <p:sp>
        <p:nvSpPr>
          <p:cNvPr id="4" name="Slayt Numarası Yer Tutucusu 3"/>
          <p:cNvSpPr>
            <a:spLocks noGrp="1"/>
          </p:cNvSpPr>
          <p:nvPr>
            <p:ph type="sldNum" sz="quarter" idx="5"/>
          </p:nvPr>
        </p:nvSpPr>
        <p:spPr/>
        <p:txBody>
          <a:bodyPr/>
          <a:lstStyle/>
          <a:p>
            <a:pPr>
              <a:defRPr/>
            </a:pPr>
            <a:fld id="{36E2E220-802E-4EDA-888F-A4F65BAB80CE}" type="slidenum">
              <a:rPr lang="tr-TR" smtClean="0"/>
              <a:pPr>
                <a:defRPr/>
              </a:pPr>
              <a:t>2</a:t>
            </a:fld>
            <a:endParaRPr lang="tr-TR"/>
          </a:p>
        </p:txBody>
      </p:sp>
      <p:sp>
        <p:nvSpPr>
          <p:cNvPr id="5" name="4 Veri Yer Tutucusu"/>
          <p:cNvSpPr>
            <a:spLocks noGrp="1"/>
          </p:cNvSpPr>
          <p:nvPr>
            <p:ph type="dt" idx="10"/>
          </p:nvPr>
        </p:nvSpPr>
        <p:spPr/>
        <p:txBody>
          <a:bodyPr/>
          <a:lstStyle/>
          <a:p>
            <a:r>
              <a:rPr lang="tr-TR" smtClean="0"/>
              <a:t>16.12.2011</a:t>
            </a:r>
            <a:endParaRPr lang="tr-T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Slayt Görüntüsü Yer Tutucusu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19811" name="Not Yer Tutucusu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tr-TR" smtClean="0"/>
          </a:p>
        </p:txBody>
      </p:sp>
      <p:sp>
        <p:nvSpPr>
          <p:cNvPr id="4" name="Slayt Numarası Yer Tutucusu 3"/>
          <p:cNvSpPr>
            <a:spLocks noGrp="1"/>
          </p:cNvSpPr>
          <p:nvPr>
            <p:ph type="sldNum" sz="quarter" idx="5"/>
          </p:nvPr>
        </p:nvSpPr>
        <p:spPr/>
        <p:txBody>
          <a:bodyPr/>
          <a:lstStyle/>
          <a:p>
            <a:pPr>
              <a:defRPr/>
            </a:pPr>
            <a:fld id="{B258CB8F-53FD-41DA-9B5D-F9514D6D6E5E}" type="slidenum">
              <a:rPr lang="tr-TR" smtClean="0"/>
              <a:pPr>
                <a:defRPr/>
              </a:pPr>
              <a:t>4</a:t>
            </a:fld>
            <a:endParaRPr lang="tr-TR"/>
          </a:p>
        </p:txBody>
      </p:sp>
      <p:sp>
        <p:nvSpPr>
          <p:cNvPr id="5" name="4 Veri Yer Tutucusu"/>
          <p:cNvSpPr>
            <a:spLocks noGrp="1"/>
          </p:cNvSpPr>
          <p:nvPr>
            <p:ph type="dt" idx="10"/>
          </p:nvPr>
        </p:nvSpPr>
        <p:spPr/>
        <p:txBody>
          <a:bodyPr/>
          <a:lstStyle/>
          <a:p>
            <a:r>
              <a:rPr lang="tr-TR" smtClean="0"/>
              <a:t>16.12.2011</a:t>
            </a:r>
            <a:endParaRPr lang="tr-T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Slayt Görüntüsü Yer Tutucusu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18787" name="Not Yer Tutucusu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tr-TR" smtClean="0"/>
          </a:p>
        </p:txBody>
      </p:sp>
      <p:sp>
        <p:nvSpPr>
          <p:cNvPr id="4" name="Slayt Numarası Yer Tutucusu 3"/>
          <p:cNvSpPr>
            <a:spLocks noGrp="1"/>
          </p:cNvSpPr>
          <p:nvPr>
            <p:ph type="sldNum" sz="quarter" idx="5"/>
          </p:nvPr>
        </p:nvSpPr>
        <p:spPr/>
        <p:txBody>
          <a:bodyPr/>
          <a:lstStyle/>
          <a:p>
            <a:pPr>
              <a:defRPr/>
            </a:pPr>
            <a:fld id="{209895F5-6326-4C8D-A9FF-5AEDD8708954}" type="slidenum">
              <a:rPr lang="tr-TR" smtClean="0"/>
              <a:pPr>
                <a:defRPr/>
              </a:pPr>
              <a:t>5</a:t>
            </a:fld>
            <a:endParaRPr lang="tr-TR"/>
          </a:p>
        </p:txBody>
      </p:sp>
      <p:sp>
        <p:nvSpPr>
          <p:cNvPr id="5" name="4 Veri Yer Tutucusu"/>
          <p:cNvSpPr>
            <a:spLocks noGrp="1"/>
          </p:cNvSpPr>
          <p:nvPr>
            <p:ph type="dt" idx="10"/>
          </p:nvPr>
        </p:nvSpPr>
        <p:spPr/>
        <p:txBody>
          <a:bodyPr/>
          <a:lstStyle/>
          <a:p>
            <a:r>
              <a:rPr lang="tr-TR" smtClean="0"/>
              <a:t>16.12.2011</a:t>
            </a:r>
            <a:endParaRPr lang="tr-T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Slayt Görüntüsü Yer Tutucusu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20835" name="Not Yer Tutucusu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tr-TR" smtClean="0"/>
          </a:p>
        </p:txBody>
      </p:sp>
      <p:sp>
        <p:nvSpPr>
          <p:cNvPr id="4" name="Slayt Numarası Yer Tutucusu 3"/>
          <p:cNvSpPr>
            <a:spLocks noGrp="1"/>
          </p:cNvSpPr>
          <p:nvPr>
            <p:ph type="sldNum" sz="quarter" idx="5"/>
          </p:nvPr>
        </p:nvSpPr>
        <p:spPr/>
        <p:txBody>
          <a:bodyPr/>
          <a:lstStyle/>
          <a:p>
            <a:pPr>
              <a:defRPr/>
            </a:pPr>
            <a:fld id="{E22E3DE5-3BA1-472E-931E-68E62119523B}" type="slidenum">
              <a:rPr lang="tr-TR" smtClean="0">
                <a:solidFill>
                  <a:prstClr val="black"/>
                </a:solidFill>
              </a:rPr>
              <a:pPr>
                <a:defRPr/>
              </a:pPr>
              <a:t>15</a:t>
            </a:fld>
            <a:endParaRPr lang="tr-TR">
              <a:solidFill>
                <a:prstClr val="black"/>
              </a:solidFill>
            </a:endParaRPr>
          </a:p>
        </p:txBody>
      </p:sp>
      <p:sp>
        <p:nvSpPr>
          <p:cNvPr id="5" name="4 Veri Yer Tutucusu"/>
          <p:cNvSpPr>
            <a:spLocks noGrp="1"/>
          </p:cNvSpPr>
          <p:nvPr>
            <p:ph type="dt" idx="10"/>
          </p:nvPr>
        </p:nvSpPr>
        <p:spPr/>
        <p:txBody>
          <a:bodyPr/>
          <a:lstStyle/>
          <a:p>
            <a:r>
              <a:rPr lang="tr-TR" smtClean="0"/>
              <a:t>16.12.2011</a:t>
            </a:r>
            <a:endParaRPr lang="tr-T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Slayt Görüntüsü Yer Tutucusu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21859" name="Not Yer Tutucusu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tr-TR" smtClean="0"/>
          </a:p>
        </p:txBody>
      </p:sp>
      <p:sp>
        <p:nvSpPr>
          <p:cNvPr id="34820" name="Slayt Numarası Yer Tutucusu 3"/>
          <p:cNvSpPr>
            <a:spLocks noGrp="1"/>
          </p:cNvSpPr>
          <p:nvPr>
            <p:ph type="sldNum" sz="quarter" idx="5"/>
          </p:nvPr>
        </p:nvSpPr>
        <p:spPr bwMode="auto">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fld id="{DCFB8BE4-495B-43AC-A3E0-BAC5E61A55E3}" type="slidenum">
              <a:rPr lang="tr-TR" smtClean="0"/>
              <a:pPr fontAlgn="base">
                <a:spcBef>
                  <a:spcPct val="0"/>
                </a:spcBef>
                <a:spcAft>
                  <a:spcPct val="0"/>
                </a:spcAft>
                <a:defRPr/>
              </a:pPr>
              <a:t>16</a:t>
            </a:fld>
            <a:endParaRPr lang="tr-TR" smtClean="0"/>
          </a:p>
        </p:txBody>
      </p:sp>
      <p:sp>
        <p:nvSpPr>
          <p:cNvPr id="5" name="4 Veri Yer Tutucusu"/>
          <p:cNvSpPr>
            <a:spLocks noGrp="1"/>
          </p:cNvSpPr>
          <p:nvPr>
            <p:ph type="dt" idx="10"/>
          </p:nvPr>
        </p:nvSpPr>
        <p:spPr/>
        <p:txBody>
          <a:bodyPr/>
          <a:lstStyle/>
          <a:p>
            <a:r>
              <a:rPr lang="tr-TR" smtClean="0"/>
              <a:t>16.12.2011</a:t>
            </a:r>
            <a:endParaRPr lang="tr-T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a:xfrm>
            <a:off x="917575" y="744538"/>
            <a:ext cx="4962525" cy="3722687"/>
          </a:xfrm>
        </p:spPr>
      </p:sp>
      <p:sp>
        <p:nvSpPr>
          <p:cNvPr id="3" name="2 Not Yer Tutucusu"/>
          <p:cNvSpPr>
            <a:spLocks noGrp="1"/>
          </p:cNvSpPr>
          <p:nvPr>
            <p:ph type="body" idx="1"/>
          </p:nvPr>
        </p:nvSpPr>
        <p:spPr/>
        <p:txBody>
          <a:bodyPr>
            <a:normAutofit/>
          </a:bodyPr>
          <a:lstStyle/>
          <a:p>
            <a:endParaRPr lang="tr-TR" dirty="0"/>
          </a:p>
        </p:txBody>
      </p:sp>
      <p:sp>
        <p:nvSpPr>
          <p:cNvPr id="4" name="3 Veri Yer Tutucusu"/>
          <p:cNvSpPr>
            <a:spLocks noGrp="1"/>
          </p:cNvSpPr>
          <p:nvPr>
            <p:ph type="dt" idx="10"/>
          </p:nvPr>
        </p:nvSpPr>
        <p:spPr/>
        <p:txBody>
          <a:bodyPr/>
          <a:lstStyle/>
          <a:p>
            <a:r>
              <a:rPr lang="tr-TR" smtClean="0"/>
              <a:t>16.12.2011</a:t>
            </a:r>
            <a:endParaRPr lang="tr-T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Slayt Görüntüsü Yer Tutucusu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3" name="Not Yer Tutucusu 2"/>
          <p:cNvSpPr>
            <a:spLocks noGrp="1"/>
          </p:cNvSpPr>
          <p:nvPr>
            <p:ph type="body" idx="1"/>
          </p:nvPr>
        </p:nvSpPr>
        <p:spPr/>
        <p:txBody>
          <a:bodyPr>
            <a:normAutofit fontScale="92500" lnSpcReduction="20000"/>
          </a:bodyPr>
          <a:lstStyle/>
          <a:p>
            <a:pPr eaLnBrk="1" fontAlgn="auto" hangingPunct="1">
              <a:spcBef>
                <a:spcPts val="0"/>
              </a:spcBef>
              <a:spcAft>
                <a:spcPts val="0"/>
              </a:spcAft>
              <a:defRPr/>
            </a:pPr>
            <a:r>
              <a:rPr lang="tr-TR" b="1" dirty="0" smtClean="0"/>
              <a:t>Öngör Grup Otel Yatırımı (Isparta):</a:t>
            </a:r>
            <a:r>
              <a:rPr lang="tr-TR" dirty="0" smtClean="0"/>
              <a:t> 38 Milyon TL’lik sabit yatırımın ve 200-250 kişiye daimi istihdamın öngörüldüğü otel inşaatı için ÇED raporu, Turizm teşvik belgeleri, Hazine </a:t>
            </a:r>
            <a:r>
              <a:rPr lang="tr-TR" dirty="0" err="1" smtClean="0"/>
              <a:t>Teşviği</a:t>
            </a:r>
            <a:r>
              <a:rPr lang="tr-TR" dirty="0" smtClean="0"/>
              <a:t>, İnşaata Başlama Ruhsatı alım işlemleri takip edilmiştir.  Yatırımın durdurulmasına ve başka bölgelere kaydırılmasına neden olacak imar izni sorunu Belediye Başkanlığı ile yapılan görüşmeler sonucunda Belediye İmar Plan değişikliği yapılarak çözülmüş ve yatırım bölgeye kazandırılmıştır. Söz konusu yatırımın 28 Şubat 2011 tarihinde temel atma töreni yapılmıştır. Otel, Isparta’nın ilk 5 yıldızlı oteli olacaktır.</a:t>
            </a:r>
          </a:p>
          <a:p>
            <a:pPr>
              <a:defRPr/>
            </a:pPr>
            <a:endParaRPr lang="tr-TR" dirty="0" smtClean="0"/>
          </a:p>
          <a:p>
            <a:pPr>
              <a:defRPr/>
            </a:pPr>
            <a:r>
              <a:rPr lang="tr-TR" b="1" dirty="0" err="1" smtClean="0"/>
              <a:t>Gülel</a:t>
            </a:r>
            <a:r>
              <a:rPr lang="tr-TR" b="1" dirty="0" smtClean="0"/>
              <a:t> Gıda Hayvancılık Yatırımı (Antalya):</a:t>
            </a:r>
            <a:r>
              <a:rPr lang="tr-TR" dirty="0" smtClean="0"/>
              <a:t> 2 Şubat 2011 tarihinde </a:t>
            </a:r>
            <a:r>
              <a:rPr lang="tr-TR" dirty="0" err="1" smtClean="0"/>
              <a:t>Gülel</a:t>
            </a:r>
            <a:r>
              <a:rPr lang="tr-TR" dirty="0" smtClean="0"/>
              <a:t> Gıda firmasıyla bir toplantı yapılmıştır. Firmanın Hazine Müsteşarlığı Yatırım Teşvik Belgesi’nde karşılaşmış olduğu sorunun çözümüyle ilgili olarak BAKA tarafından girişimlerde bulunuldu. Firma yetkilisi Metin GÜLEL ayrıca, Korkuteli Bayat köyünde, 100 dönüm arazi üzerinde 28 kişinin istihdam edileceği 2290 baş hayvan kapasiteli 12 milyon TL’lik yatırımı için gerekli olan sondaj izni hususunda </a:t>
            </a:r>
            <a:r>
              <a:rPr lang="tr-TR" dirty="0" err="1" smtClean="0"/>
              <a:t>BAKA’dan</a:t>
            </a:r>
            <a:r>
              <a:rPr lang="tr-TR" dirty="0" smtClean="0"/>
              <a:t> yardım talep etmiştir. BAKA olarak konu hakkında Antalya DSİ 13. Bölge Müdürlüğü nezdinde girişimlerde bulunmuş ve konu olumlu sonuçlandırılmıştır. Ayrıca aynı yatırımın yapılacağı arazinin tevhidine ilişkin olarak Antalya İl Özel İdaresi ile görüşülmüştür. Konu İl Özel İdaresi ve Valilik nezdinde takip edilerek olumlu sonuçlandırılmıştır.</a:t>
            </a:r>
          </a:p>
          <a:p>
            <a:pPr>
              <a:defRPr/>
            </a:pPr>
            <a:r>
              <a:rPr lang="tr-TR" dirty="0" smtClean="0"/>
              <a:t> </a:t>
            </a:r>
          </a:p>
          <a:p>
            <a:pPr>
              <a:defRPr/>
            </a:pPr>
            <a:r>
              <a:rPr lang="tr-TR" b="1" dirty="0" smtClean="0"/>
              <a:t>Şener Gıda Otel Yatırımı (Isparta): </a:t>
            </a:r>
            <a:r>
              <a:rPr lang="tr-TR" dirty="0" smtClean="0"/>
              <a:t>Isparta’da yapılması düşünülen Hilton Otel yatırımı için engel teşkil eden yatırım arazisi üzerinde kurulu trafo, TEDAŞ ile yapılan görüşmeler neticesinde başka yere nakledilmesine karar verilmiş ve yatırımın önündeki engel kaldırılmıştır. Ayrıca, yatırım teşvik belgesi alınması ve tüm diğer bürokratik işlemlerde destek sağlanmıştır.</a:t>
            </a:r>
          </a:p>
          <a:p>
            <a:pPr>
              <a:defRPr/>
            </a:pPr>
            <a:endParaRPr lang="tr-TR" dirty="0" smtClean="0"/>
          </a:p>
          <a:p>
            <a:pPr eaLnBrk="1" fontAlgn="auto" hangingPunct="1">
              <a:spcBef>
                <a:spcPts val="0"/>
              </a:spcBef>
              <a:spcAft>
                <a:spcPts val="0"/>
              </a:spcAft>
              <a:defRPr/>
            </a:pPr>
            <a:r>
              <a:rPr lang="tr-TR" dirty="0" smtClean="0"/>
              <a:t>5-7 Nisan 2011 tarihlerinde bölgeye yeni yatırım ve iş fırsatlarının kazandırılması hedefiyle Antalya Belek'te BAKA tarafından gerçekleştirilen Batı Akdeniz Bölgesi ve Körfez Ülkeleri Yatırım ve İşbirliği Fırsatları Toplantısı'nda</a:t>
            </a:r>
            <a:r>
              <a:rPr lang="tr-TR" b="1" dirty="0" smtClean="0"/>
              <a:t> </a:t>
            </a:r>
            <a:r>
              <a:rPr lang="tr-TR" dirty="0" smtClean="0"/>
              <a:t>yabancı yatırımcıların BAKA Bölgesi'nde faaliyet gösteren firmalarla buluşması sağlandı. Bu toplantı öncesinde Antalya’da körfez ülkeleri ile ticari ilişkiler kurabilecek tüm firmaların toplantıdan haberdar edilmesi konusunda yoğun bir çalışma yürütülmüştür.</a:t>
            </a:r>
          </a:p>
          <a:p>
            <a:pPr>
              <a:defRPr/>
            </a:pPr>
            <a:endParaRPr lang="tr-TR" dirty="0" smtClean="0"/>
          </a:p>
          <a:p>
            <a:pPr>
              <a:defRPr/>
            </a:pPr>
            <a:endParaRPr lang="tr-TR" dirty="0"/>
          </a:p>
        </p:txBody>
      </p:sp>
      <p:sp>
        <p:nvSpPr>
          <p:cNvPr id="4" name="3 Veri Yer Tutucusu"/>
          <p:cNvSpPr>
            <a:spLocks noGrp="1"/>
          </p:cNvSpPr>
          <p:nvPr>
            <p:ph type="dt" idx="10"/>
          </p:nvPr>
        </p:nvSpPr>
        <p:spPr/>
        <p:txBody>
          <a:bodyPr/>
          <a:lstStyle/>
          <a:p>
            <a:r>
              <a:rPr lang="tr-TR" smtClean="0"/>
              <a:t>16.12.2011</a:t>
            </a:r>
            <a:endParaRPr lang="tr-T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Slayt Görüntüsü Yer Tutucusu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3" name="Not Yer Tutucusu 2"/>
          <p:cNvSpPr>
            <a:spLocks noGrp="1"/>
          </p:cNvSpPr>
          <p:nvPr>
            <p:ph type="body" idx="1"/>
          </p:nvPr>
        </p:nvSpPr>
        <p:spPr/>
        <p:txBody>
          <a:bodyPr>
            <a:normAutofit lnSpcReduction="10000"/>
          </a:bodyPr>
          <a:lstStyle/>
          <a:p>
            <a:pPr eaLnBrk="1" fontAlgn="auto" hangingPunct="1">
              <a:spcBef>
                <a:spcPts val="0"/>
              </a:spcBef>
              <a:spcAft>
                <a:spcPts val="0"/>
              </a:spcAft>
              <a:defRPr/>
            </a:pPr>
            <a:r>
              <a:rPr lang="tr-TR" b="1" dirty="0" smtClean="0"/>
              <a:t>Öngör Grup Otel Yatırımı (Isparta):</a:t>
            </a:r>
            <a:r>
              <a:rPr lang="tr-TR" dirty="0" smtClean="0"/>
              <a:t> 38 Milyon TL’lik sabit yatırımın ve 200-250 kişiye daimi istihdamın öngörüldüğü otel inşaatı için ÇED raporu, Turizm teşvik belgeleri, Hazine </a:t>
            </a:r>
            <a:r>
              <a:rPr lang="tr-TR" dirty="0" err="1" smtClean="0"/>
              <a:t>Teşviği</a:t>
            </a:r>
            <a:r>
              <a:rPr lang="tr-TR" dirty="0" smtClean="0"/>
              <a:t>, İnşaata Başlama Ruhsatı alım işlemleri takip edilmiştir.  Yatırımın durdurulmasına ve başka bölgelere kaydırılmasına neden olacak imar izni sorunu Belediye Başkanlığı ile yapılan görüşmeler sonucunda Belediye İmar Plan değişikliği yapılarak çözülmüş ve yatırım bölgeye kazandırılmıştır. Söz konusu yatırımın 28 Şubat 2011 tarihinde temel atma töreni yapılmıştır. Otel, Isparta’nın ilk 5 yıldızlı oteli olacaktır.</a:t>
            </a:r>
          </a:p>
          <a:p>
            <a:pPr>
              <a:defRPr/>
            </a:pPr>
            <a:endParaRPr lang="tr-TR" dirty="0" smtClean="0"/>
          </a:p>
          <a:p>
            <a:pPr>
              <a:defRPr/>
            </a:pPr>
            <a:r>
              <a:rPr lang="tr-TR" b="1" dirty="0" err="1" smtClean="0"/>
              <a:t>Gülel</a:t>
            </a:r>
            <a:r>
              <a:rPr lang="tr-TR" b="1" dirty="0" smtClean="0"/>
              <a:t> Gıda Hayvancılık Yatırımı (Antalya):</a:t>
            </a:r>
            <a:r>
              <a:rPr lang="tr-TR" dirty="0" smtClean="0"/>
              <a:t> 2 Şubat 2011 tarihinde </a:t>
            </a:r>
            <a:r>
              <a:rPr lang="tr-TR" dirty="0" err="1" smtClean="0"/>
              <a:t>Gülel</a:t>
            </a:r>
            <a:r>
              <a:rPr lang="tr-TR" dirty="0" smtClean="0"/>
              <a:t> Gıda firmasıyla bir toplantı yapılmıştır. Firmanın Hazine Müsteşarlığı Yatırım Teşvik Belgesi’nde karşılaşmış olduğu sorunun çözümüyle ilgili olarak BAKA tarafından girişimlerde bulunuldu. Firma yetkilisi Metin GÜLEL ayrıca, Korkuteli Bayat köyünde, 100 dönüm arazi üzerinde 28 kişinin istihdam edileceği 2290 baş hayvan kapasiteli 12 milyon TL’lik yatırımı için gerekli olan sondaj izni hususunda </a:t>
            </a:r>
            <a:r>
              <a:rPr lang="tr-TR" dirty="0" err="1" smtClean="0"/>
              <a:t>BAKA’dan</a:t>
            </a:r>
            <a:r>
              <a:rPr lang="tr-TR" dirty="0" smtClean="0"/>
              <a:t> yardım talep etmiştir. BAKA olarak konu hakkında Antalya DSİ 13. Bölge Müdürlüğü nezdinde girişimlerde bulunmuş ve konu olumlu sonuçlandırılmıştır. Ayrıca aynı yatırımın yapılacağı arazinin tevhidine ilişkin olarak Antalya İl Özel İdaresi ile görüşülmüştür. Konu İl Özel İdaresi ve Valilik nezdinde takip edilerek olumlu sonuçlandırılmıştır.</a:t>
            </a:r>
          </a:p>
          <a:p>
            <a:pPr>
              <a:defRPr/>
            </a:pPr>
            <a:r>
              <a:rPr lang="tr-TR" dirty="0" smtClean="0"/>
              <a:t> </a:t>
            </a:r>
          </a:p>
          <a:p>
            <a:pPr>
              <a:defRPr/>
            </a:pPr>
            <a:r>
              <a:rPr lang="tr-TR" b="1" dirty="0" smtClean="0"/>
              <a:t>Şener Gıda Otel Yatırımı (Isparta): </a:t>
            </a:r>
            <a:r>
              <a:rPr lang="tr-TR" dirty="0" smtClean="0"/>
              <a:t>Isparta’da yapılması düşünülen Hilton Otel yatırımı için engel teşkil eden yatırım arazisi üzerinde kurulu trafo, TEDAŞ ile yapılan görüşmeler neticesinde başka yere nakledilmesine karar verilmiş ve yatırımın önündeki engel kaldırılmıştır. Ayrıca, yatırım teşvik belgesi alınması ve tüm diğer bürokratik işlemlerde destek sağlanmıştır.</a:t>
            </a:r>
          </a:p>
          <a:p>
            <a:pPr>
              <a:defRPr/>
            </a:pPr>
            <a:endParaRPr lang="tr-TR" dirty="0" smtClean="0"/>
          </a:p>
          <a:p>
            <a:pPr eaLnBrk="1" fontAlgn="auto" hangingPunct="1">
              <a:spcBef>
                <a:spcPts val="0"/>
              </a:spcBef>
              <a:spcAft>
                <a:spcPts val="0"/>
              </a:spcAft>
              <a:defRPr/>
            </a:pPr>
            <a:r>
              <a:rPr lang="tr-TR" dirty="0" smtClean="0"/>
              <a:t>5-7 Nisan 2011 tarihlerinde bölgeye yeni yatırım ve iş fırsatlarının kazandırılması hedefiyle Antalya Belek'te BAKA tarafından gerçekleştirilen Batı Akdeniz Bölgesi ve Körfez Ülkeleri Yatırım ve İşbirliği Fırsatları Toplantısı'nda</a:t>
            </a:r>
            <a:r>
              <a:rPr lang="tr-TR" b="1" dirty="0" smtClean="0"/>
              <a:t> </a:t>
            </a:r>
            <a:r>
              <a:rPr lang="tr-TR" dirty="0" smtClean="0"/>
              <a:t>yabancı yatırımcıların BAKA Bölgesi'nde faaliyet gösteren firmalarla buluşması sağlandı. Bu toplantı öncesinde Antalya’da körfez ülkeleri ile ticari ilişkiler kurabilecek tüm firmaların toplantıdan haberdar edilmesi konusunda yoğun bir çalışma yürütülmüştür.</a:t>
            </a:r>
          </a:p>
          <a:p>
            <a:pPr>
              <a:defRPr/>
            </a:pPr>
            <a:endParaRPr lang="tr-TR" dirty="0" smtClean="0"/>
          </a:p>
          <a:p>
            <a:pPr>
              <a:defRPr/>
            </a:pPr>
            <a:endParaRPr lang="tr-TR" dirty="0"/>
          </a:p>
        </p:txBody>
      </p:sp>
      <p:sp>
        <p:nvSpPr>
          <p:cNvPr id="4" name="3 Veri Yer Tutucusu"/>
          <p:cNvSpPr>
            <a:spLocks noGrp="1"/>
          </p:cNvSpPr>
          <p:nvPr>
            <p:ph type="dt" idx="10"/>
          </p:nvPr>
        </p:nvSpPr>
        <p:spPr/>
        <p:txBody>
          <a:bodyPr/>
          <a:lstStyle/>
          <a:p>
            <a:r>
              <a:rPr lang="tr-TR" smtClean="0"/>
              <a:t>16.12.2011</a:t>
            </a:r>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bg>
      <p:bgRef idx="1003">
        <a:schemeClr val="bg1"/>
      </p:bgRef>
    </p:bg>
    <p:spTree>
      <p:nvGrpSpPr>
        <p:cNvPr id="1" name=""/>
        <p:cNvGrpSpPr/>
        <p:nvPr/>
      </p:nvGrpSpPr>
      <p:grpSpPr>
        <a:xfrm>
          <a:off x="0" y="0"/>
          <a:ext cx="0" cy="0"/>
          <a:chOff x="0" y="0"/>
          <a:chExt cx="0" cy="0"/>
        </a:xfrm>
      </p:grpSpPr>
      <p:sp>
        <p:nvSpPr>
          <p:cNvPr id="12" name="Dikdörtgen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Yuvarlatılmış Dikdörtgen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Alt Başlık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28" name="Veri Yer Tutucusu 27"/>
          <p:cNvSpPr>
            <a:spLocks noGrp="1"/>
          </p:cNvSpPr>
          <p:nvPr>
            <p:ph type="dt" sz="half" idx="10"/>
          </p:nvPr>
        </p:nvSpPr>
        <p:spPr/>
        <p:txBody>
          <a:bodyPr/>
          <a:lstStyle/>
          <a:p>
            <a:r>
              <a:rPr lang="tr-TR" smtClean="0"/>
              <a:t>16.12.2011</a:t>
            </a:r>
            <a:endParaRPr lang="tr-TR"/>
          </a:p>
        </p:txBody>
      </p:sp>
      <p:sp>
        <p:nvSpPr>
          <p:cNvPr id="17" name="Altbilgi Yer Tutucusu 16"/>
          <p:cNvSpPr>
            <a:spLocks noGrp="1"/>
          </p:cNvSpPr>
          <p:nvPr>
            <p:ph type="ftr" sz="quarter" idx="11"/>
          </p:nvPr>
        </p:nvSpPr>
        <p:spPr/>
        <p:txBody>
          <a:bodyPr/>
          <a:lstStyle/>
          <a:p>
            <a:endParaRPr lang="tr-TR"/>
          </a:p>
        </p:txBody>
      </p:sp>
      <p:sp>
        <p:nvSpPr>
          <p:cNvPr id="29" name="Slayt Numarası Yer Tutucusu 28"/>
          <p:cNvSpPr>
            <a:spLocks noGrp="1"/>
          </p:cNvSpPr>
          <p:nvPr>
            <p:ph type="sldNum" sz="quarter" idx="12"/>
          </p:nvPr>
        </p:nvSpPr>
        <p:spPr/>
        <p:txBody>
          <a:bodyPr lIns="0" tIns="0" rIns="0" bIns="0">
            <a:noAutofit/>
          </a:bodyPr>
          <a:lstStyle>
            <a:lvl1pPr>
              <a:defRPr sz="1400">
                <a:solidFill>
                  <a:srgbClr val="FFFFFF"/>
                </a:solidFill>
              </a:defRPr>
            </a:lvl1pPr>
          </a:lstStyle>
          <a:p>
            <a:fld id="{F302176B-0E47-46AC-8F43-DAB4B8A37D06}" type="slidenum">
              <a:rPr lang="tr-TR" smtClean="0"/>
              <a:pPr/>
              <a:t>‹#›</a:t>
            </a:fld>
            <a:endParaRPr lang="tr-TR"/>
          </a:p>
        </p:txBody>
      </p:sp>
      <p:sp>
        <p:nvSpPr>
          <p:cNvPr id="7" name="Dikdörtgen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Dikdörtgen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Dikdörtgen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Başlık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tr-TR" smtClean="0"/>
              <a:t>Asıl başlık stili için tıklatın</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kumimoji="0" lang="tr-TR" smtClean="0"/>
              <a:t>Asıl başlık stili için tıklatın</a:t>
            </a:r>
            <a:endParaRPr kumimoji="0" lang="en-US"/>
          </a:p>
        </p:txBody>
      </p:sp>
      <p:sp>
        <p:nvSpPr>
          <p:cNvPr id="3" name="Dikey Metin Yer Tutucusu 2"/>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Veri Yer Tutucusu 3"/>
          <p:cNvSpPr>
            <a:spLocks noGrp="1"/>
          </p:cNvSpPr>
          <p:nvPr>
            <p:ph type="dt" sz="half" idx="10"/>
          </p:nvPr>
        </p:nvSpPr>
        <p:spPr/>
        <p:txBody>
          <a:bodyPr/>
          <a:lstStyle/>
          <a:p>
            <a:r>
              <a:rPr lang="tr-TR" smtClean="0"/>
              <a:t>16.12.2011</a:t>
            </a:r>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74641"/>
            <a:ext cx="2011680" cy="5851525"/>
          </a:xfrm>
        </p:spPr>
        <p:txBody>
          <a:bodyPr vert="eaVert"/>
          <a:lstStyle/>
          <a:p>
            <a:r>
              <a:rPr kumimoji="0" lang="tr-TR" smtClean="0"/>
              <a:t>Asıl başlık stili için tıklatın</a:t>
            </a:r>
            <a:endParaRPr kumimoji="0" lang="en-US"/>
          </a:p>
        </p:txBody>
      </p:sp>
      <p:sp>
        <p:nvSpPr>
          <p:cNvPr id="3" name="Dikey Metin Yer Tutucusu 2"/>
          <p:cNvSpPr>
            <a:spLocks noGrp="1"/>
          </p:cNvSpPr>
          <p:nvPr>
            <p:ph type="body" orient="vert" idx="1"/>
          </p:nvPr>
        </p:nvSpPr>
        <p:spPr>
          <a:xfrm>
            <a:off x="914400" y="274640"/>
            <a:ext cx="5562600" cy="5851525"/>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Veri Yer Tutucusu 3"/>
          <p:cNvSpPr>
            <a:spLocks noGrp="1"/>
          </p:cNvSpPr>
          <p:nvPr>
            <p:ph type="dt" sz="half" idx="10"/>
          </p:nvPr>
        </p:nvSpPr>
        <p:spPr/>
        <p:txBody>
          <a:bodyPr/>
          <a:lstStyle/>
          <a:p>
            <a:r>
              <a:rPr lang="tr-TR" smtClean="0"/>
              <a:t>16.12.2011</a:t>
            </a:r>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kumimoji="0" lang="tr-TR" smtClean="0"/>
              <a:t>Asıl başlık stili için tıklatın</a:t>
            </a:r>
            <a:endParaRPr kumimoji="0" lang="en-US"/>
          </a:p>
        </p:txBody>
      </p:sp>
      <p:sp>
        <p:nvSpPr>
          <p:cNvPr id="4" name="Veri Yer Tutucusu 3"/>
          <p:cNvSpPr>
            <a:spLocks noGrp="1"/>
          </p:cNvSpPr>
          <p:nvPr>
            <p:ph type="dt" sz="half" idx="10"/>
          </p:nvPr>
        </p:nvSpPr>
        <p:spPr/>
        <p:txBody>
          <a:bodyPr/>
          <a:lstStyle/>
          <a:p>
            <a:r>
              <a:rPr lang="tr-TR" smtClean="0"/>
              <a:t>16.12.2011</a:t>
            </a:r>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F302176B-0E47-46AC-8F43-DAB4B8A37D06}" type="slidenum">
              <a:rPr lang="tr-TR" smtClean="0"/>
              <a:pPr/>
              <a:t>‹#›</a:t>
            </a:fld>
            <a:endParaRPr lang="tr-TR"/>
          </a:p>
        </p:txBody>
      </p:sp>
      <p:sp>
        <p:nvSpPr>
          <p:cNvPr id="8" name="İçerik Yer Tutucusu 7"/>
          <p:cNvSpPr>
            <a:spLocks noGrp="1"/>
          </p:cNvSpPr>
          <p:nvPr>
            <p:ph sz="quarter" idx="1"/>
          </p:nvPr>
        </p:nvSpPr>
        <p:spPr>
          <a:xfrm>
            <a:off x="914400" y="1447800"/>
            <a:ext cx="7772400" cy="4572000"/>
          </a:xfrm>
        </p:spPr>
        <p:txBody>
          <a:bodyPr vert="horz"/>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bg>
      <p:bgRef idx="1003">
        <a:schemeClr val="bg1"/>
      </p:bgRef>
    </p:bg>
    <p:spTree>
      <p:nvGrpSpPr>
        <p:cNvPr id="1" name=""/>
        <p:cNvGrpSpPr/>
        <p:nvPr/>
      </p:nvGrpSpPr>
      <p:grpSpPr>
        <a:xfrm>
          <a:off x="0" y="0"/>
          <a:ext cx="0" cy="0"/>
          <a:chOff x="0" y="0"/>
          <a:chExt cx="0" cy="0"/>
        </a:xfrm>
      </p:grpSpPr>
      <p:sp>
        <p:nvSpPr>
          <p:cNvPr id="11" name="Dikdörtgen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Yuvarlatılmış Dikdörtgen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Başlık 1"/>
          <p:cNvSpPr>
            <a:spLocks noGrp="1"/>
          </p:cNvSpPr>
          <p:nvPr>
            <p:ph type="title"/>
          </p:nvPr>
        </p:nvSpPr>
        <p:spPr>
          <a:xfrm>
            <a:off x="722313" y="952500"/>
            <a:ext cx="7772400" cy="1362075"/>
          </a:xfrm>
        </p:spPr>
        <p:txBody>
          <a:bodyPr anchor="b" anchorCtr="0"/>
          <a:lstStyle>
            <a:lvl1pPr algn="l">
              <a:buNone/>
              <a:defRPr sz="4000" b="0" cap="none"/>
            </a:lvl1pPr>
          </a:lstStyle>
          <a:p>
            <a:r>
              <a:rPr kumimoji="0" lang="tr-TR" smtClean="0"/>
              <a:t>Asıl başlık stili için tıklatın</a:t>
            </a:r>
            <a:endParaRPr kumimoji="0" lang="en-US"/>
          </a:p>
        </p:txBody>
      </p:sp>
      <p:sp>
        <p:nvSpPr>
          <p:cNvPr id="3" name="Metin Yer Tutucusu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Veri Yer Tutucusu 3"/>
          <p:cNvSpPr>
            <a:spLocks noGrp="1"/>
          </p:cNvSpPr>
          <p:nvPr>
            <p:ph type="dt" sz="half" idx="10"/>
          </p:nvPr>
        </p:nvSpPr>
        <p:spPr/>
        <p:txBody>
          <a:bodyPr/>
          <a:lstStyle/>
          <a:p>
            <a:r>
              <a:rPr lang="tr-TR" smtClean="0"/>
              <a:t>16.12.2011</a:t>
            </a:r>
            <a:endParaRPr lang="tr-TR"/>
          </a:p>
        </p:txBody>
      </p:sp>
      <p:sp>
        <p:nvSpPr>
          <p:cNvPr id="5" name="Altbilgi Yer Tutucusu 4"/>
          <p:cNvSpPr>
            <a:spLocks noGrp="1"/>
          </p:cNvSpPr>
          <p:nvPr>
            <p:ph type="ftr" sz="quarter" idx="11"/>
          </p:nvPr>
        </p:nvSpPr>
        <p:spPr>
          <a:xfrm>
            <a:off x="800100" y="6172200"/>
            <a:ext cx="4000500" cy="457200"/>
          </a:xfrm>
        </p:spPr>
        <p:txBody>
          <a:bodyPr/>
          <a:lstStyle/>
          <a:p>
            <a:endParaRPr lang="tr-TR"/>
          </a:p>
        </p:txBody>
      </p:sp>
      <p:sp>
        <p:nvSpPr>
          <p:cNvPr id="7" name="Dikdörtgen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Dikdörtgen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Dikdörtgen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ayt Numarası Yer Tutucusu 5"/>
          <p:cNvSpPr>
            <a:spLocks noGrp="1"/>
          </p:cNvSpPr>
          <p:nvPr>
            <p:ph type="sldNum" sz="quarter" idx="12"/>
          </p:nvPr>
        </p:nvSpPr>
        <p:spPr>
          <a:xfrm>
            <a:off x="146304" y="6208776"/>
            <a:ext cx="457200" cy="457200"/>
          </a:xfrm>
        </p:spPr>
        <p:txBody>
          <a:bodyPr/>
          <a:lstStyle/>
          <a:p>
            <a:fld id="{F302176B-0E47-46AC-8F43-DAB4B8A37D06}" type="slidenum">
              <a:rPr lang="tr-TR" smtClean="0"/>
              <a:pPr/>
              <a:t>‹#›</a:t>
            </a:fld>
            <a:endParaRPr lang="tr-T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kumimoji="0" lang="tr-TR" smtClean="0"/>
              <a:t>Asıl başlık stili için tıklatın</a:t>
            </a:r>
            <a:endParaRPr kumimoji="0" lang="en-US"/>
          </a:p>
        </p:txBody>
      </p:sp>
      <p:sp>
        <p:nvSpPr>
          <p:cNvPr id="5" name="Veri Yer Tutucusu 4"/>
          <p:cNvSpPr>
            <a:spLocks noGrp="1"/>
          </p:cNvSpPr>
          <p:nvPr>
            <p:ph type="dt" sz="half" idx="10"/>
          </p:nvPr>
        </p:nvSpPr>
        <p:spPr/>
        <p:txBody>
          <a:bodyPr/>
          <a:lstStyle/>
          <a:p>
            <a:r>
              <a:rPr lang="tr-TR" smtClean="0"/>
              <a:t>16.12.2011</a:t>
            </a:r>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F302176B-0E47-46AC-8F43-DAB4B8A37D06}" type="slidenum">
              <a:rPr lang="tr-TR" smtClean="0"/>
              <a:pPr/>
              <a:t>‹#›</a:t>
            </a:fld>
            <a:endParaRPr lang="tr-TR"/>
          </a:p>
        </p:txBody>
      </p:sp>
      <p:sp>
        <p:nvSpPr>
          <p:cNvPr id="9" name="İçerik Yer Tutucusu 8"/>
          <p:cNvSpPr>
            <a:spLocks noGrp="1"/>
          </p:cNvSpPr>
          <p:nvPr>
            <p:ph sz="quarter" idx="1"/>
          </p:nvPr>
        </p:nvSpPr>
        <p:spPr>
          <a:xfrm>
            <a:off x="914400" y="1447800"/>
            <a:ext cx="3749040" cy="4572000"/>
          </a:xfrm>
        </p:spPr>
        <p:txBody>
          <a:bodyPr vert="horz"/>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1" name="İçerik Yer Tutucusu 10"/>
          <p:cNvSpPr>
            <a:spLocks noGrp="1"/>
          </p:cNvSpPr>
          <p:nvPr>
            <p:ph sz="quarter" idx="2"/>
          </p:nvPr>
        </p:nvSpPr>
        <p:spPr>
          <a:xfrm>
            <a:off x="4933950" y="1447800"/>
            <a:ext cx="3749040" cy="4572000"/>
          </a:xfrm>
        </p:spPr>
        <p:txBody>
          <a:bodyPr vert="horz"/>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a:xfrm>
            <a:off x="914400" y="273050"/>
            <a:ext cx="7772400" cy="1143000"/>
          </a:xfrm>
        </p:spPr>
        <p:txBody>
          <a:bodyPr anchor="b" anchorCtr="0"/>
          <a:lstStyle>
            <a:lvl1pPr>
              <a:defRPr/>
            </a:lvl1pPr>
          </a:lstStyle>
          <a:p>
            <a:r>
              <a:rPr kumimoji="0" lang="tr-TR" smtClean="0"/>
              <a:t>Asıl başlık stili için tıklatın</a:t>
            </a:r>
            <a:endParaRPr kumimoji="0" lang="en-US"/>
          </a:p>
        </p:txBody>
      </p:sp>
      <p:sp>
        <p:nvSpPr>
          <p:cNvPr id="3" name="Metin Yer Tutucusu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Metin Yer Tutucusu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7" name="Veri Yer Tutucusu 6"/>
          <p:cNvSpPr>
            <a:spLocks noGrp="1"/>
          </p:cNvSpPr>
          <p:nvPr>
            <p:ph type="dt" sz="half" idx="10"/>
          </p:nvPr>
        </p:nvSpPr>
        <p:spPr/>
        <p:txBody>
          <a:bodyPr/>
          <a:lstStyle/>
          <a:p>
            <a:r>
              <a:rPr lang="tr-TR" smtClean="0"/>
              <a:t>16.12.2011</a:t>
            </a:r>
            <a:endParaRPr lang="tr-TR"/>
          </a:p>
        </p:txBody>
      </p:sp>
      <p:sp>
        <p:nvSpPr>
          <p:cNvPr id="8" name="Altbilgi Yer Tutucusu 7"/>
          <p:cNvSpPr>
            <a:spLocks noGrp="1"/>
          </p:cNvSpPr>
          <p:nvPr>
            <p:ph type="ftr" sz="quarter" idx="11"/>
          </p:nvPr>
        </p:nvSpPr>
        <p:spPr/>
        <p:txBody>
          <a:bodyPr/>
          <a:lstStyle/>
          <a:p>
            <a:endParaRPr lang="tr-TR"/>
          </a:p>
        </p:txBody>
      </p:sp>
      <p:sp>
        <p:nvSpPr>
          <p:cNvPr id="9" name="Slayt Numarası Yer Tutucusu 8"/>
          <p:cNvSpPr>
            <a:spLocks noGrp="1"/>
          </p:cNvSpPr>
          <p:nvPr>
            <p:ph type="sldNum" sz="quarter" idx="12"/>
          </p:nvPr>
        </p:nvSpPr>
        <p:spPr/>
        <p:txBody>
          <a:bodyPr/>
          <a:lstStyle/>
          <a:p>
            <a:fld id="{F302176B-0E47-46AC-8F43-DAB4B8A37D06}" type="slidenum">
              <a:rPr lang="tr-TR" smtClean="0"/>
              <a:pPr/>
              <a:t>‹#›</a:t>
            </a:fld>
            <a:endParaRPr lang="tr-TR"/>
          </a:p>
        </p:txBody>
      </p:sp>
      <p:sp>
        <p:nvSpPr>
          <p:cNvPr id="11" name="İçerik Yer Tutucusu 10"/>
          <p:cNvSpPr>
            <a:spLocks noGrp="1"/>
          </p:cNvSpPr>
          <p:nvPr>
            <p:ph sz="half" idx="2"/>
          </p:nvPr>
        </p:nvSpPr>
        <p:spPr>
          <a:xfrm>
            <a:off x="914400" y="2247900"/>
            <a:ext cx="3733800" cy="3886200"/>
          </a:xfrm>
        </p:spPr>
        <p:txBody>
          <a:bodyPr vert="horz"/>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3" name="İçerik Yer Tutucusu 12"/>
          <p:cNvSpPr>
            <a:spLocks noGrp="1"/>
          </p:cNvSpPr>
          <p:nvPr>
            <p:ph sz="half" idx="4"/>
          </p:nvPr>
        </p:nvSpPr>
        <p:spPr>
          <a:xfrm>
            <a:off x="4953000" y="2247900"/>
            <a:ext cx="3733800" cy="3886200"/>
          </a:xfrm>
        </p:spPr>
        <p:txBody>
          <a:bodyPr vert="horz"/>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kumimoji="0" lang="tr-TR" smtClean="0"/>
              <a:t>Asıl başlık stili için tıklatın</a:t>
            </a:r>
            <a:endParaRPr kumimoji="0" lang="en-US"/>
          </a:p>
        </p:txBody>
      </p:sp>
      <p:sp>
        <p:nvSpPr>
          <p:cNvPr id="3" name="Veri Yer Tutucusu 2"/>
          <p:cNvSpPr>
            <a:spLocks noGrp="1"/>
          </p:cNvSpPr>
          <p:nvPr>
            <p:ph type="dt" sz="half" idx="10"/>
          </p:nvPr>
        </p:nvSpPr>
        <p:spPr/>
        <p:txBody>
          <a:bodyPr/>
          <a:lstStyle/>
          <a:p>
            <a:r>
              <a:rPr lang="tr-TR" smtClean="0"/>
              <a:t>16.12.2011</a:t>
            </a:r>
            <a:endParaRPr lang="tr-TR"/>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r>
              <a:rPr lang="tr-TR" smtClean="0"/>
              <a:t>16.12.2011</a:t>
            </a:r>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8" name="Dikdörtgen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Yuvarlatılmış Dikdörtgen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Başlık 1"/>
          <p:cNvSpPr>
            <a:spLocks noGrp="1"/>
          </p:cNvSpPr>
          <p:nvPr>
            <p:ph type="title"/>
          </p:nvPr>
        </p:nvSpPr>
        <p:spPr>
          <a:xfrm>
            <a:off x="914400" y="273050"/>
            <a:ext cx="7772400" cy="1143000"/>
          </a:xfrm>
        </p:spPr>
        <p:txBody>
          <a:bodyPr anchor="b" anchorCtr="0"/>
          <a:lstStyle>
            <a:lvl1pPr algn="l">
              <a:buNone/>
              <a:defRPr sz="4000" b="0"/>
            </a:lvl1pPr>
          </a:lstStyle>
          <a:p>
            <a:r>
              <a:rPr kumimoji="0" lang="tr-TR" smtClean="0"/>
              <a:t>Asıl başlık stili için tıklatın</a:t>
            </a:r>
            <a:endParaRPr kumimoji="0" lang="en-US"/>
          </a:p>
        </p:txBody>
      </p:sp>
      <p:sp>
        <p:nvSpPr>
          <p:cNvPr id="3" name="Metin Yer Tutucusu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5" name="Veri Yer Tutucusu 4"/>
          <p:cNvSpPr>
            <a:spLocks noGrp="1"/>
          </p:cNvSpPr>
          <p:nvPr>
            <p:ph type="dt" sz="half" idx="10"/>
          </p:nvPr>
        </p:nvSpPr>
        <p:spPr/>
        <p:txBody>
          <a:bodyPr/>
          <a:lstStyle/>
          <a:p>
            <a:r>
              <a:rPr lang="tr-TR" smtClean="0"/>
              <a:t>16.12.2011</a:t>
            </a:r>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F302176B-0E47-46AC-8F43-DAB4B8A37D06}" type="slidenum">
              <a:rPr lang="tr-TR" smtClean="0"/>
              <a:pPr/>
              <a:t>‹#›</a:t>
            </a:fld>
            <a:endParaRPr lang="tr-TR"/>
          </a:p>
        </p:txBody>
      </p:sp>
      <p:sp>
        <p:nvSpPr>
          <p:cNvPr id="11" name="İçerik Yer Tutucusu 10"/>
          <p:cNvSpPr>
            <a:spLocks noGrp="1"/>
          </p:cNvSpPr>
          <p:nvPr>
            <p:ph sz="quarter" idx="1"/>
          </p:nvPr>
        </p:nvSpPr>
        <p:spPr>
          <a:xfrm>
            <a:off x="2971800" y="1600200"/>
            <a:ext cx="5715000" cy="4495800"/>
          </a:xfrm>
        </p:spPr>
        <p:txBody>
          <a:bodyPr vert="horz"/>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tr-TR" smtClean="0"/>
              <a:t>Asıl başlık stili için tıklatın</a:t>
            </a:r>
            <a:endParaRPr kumimoji="0" lang="en-US"/>
          </a:p>
        </p:txBody>
      </p:sp>
      <p:sp>
        <p:nvSpPr>
          <p:cNvPr id="4" name="Metin Yer Tutucusu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Veri Yer Tutucusu 4"/>
          <p:cNvSpPr>
            <a:spLocks noGrp="1"/>
          </p:cNvSpPr>
          <p:nvPr>
            <p:ph type="dt" sz="half" idx="10"/>
          </p:nvPr>
        </p:nvSpPr>
        <p:spPr/>
        <p:txBody>
          <a:bodyPr/>
          <a:lstStyle/>
          <a:p>
            <a:r>
              <a:rPr lang="tr-TR" smtClean="0"/>
              <a:t>16.12.2011</a:t>
            </a:r>
            <a:endParaRPr lang="tr-TR"/>
          </a:p>
        </p:txBody>
      </p:sp>
      <p:sp>
        <p:nvSpPr>
          <p:cNvPr id="6" name="Altbilgi Yer Tutucusu 5"/>
          <p:cNvSpPr>
            <a:spLocks noGrp="1"/>
          </p:cNvSpPr>
          <p:nvPr>
            <p:ph type="ftr" sz="quarter" idx="11"/>
          </p:nvPr>
        </p:nvSpPr>
        <p:spPr>
          <a:xfrm>
            <a:off x="914400" y="6172200"/>
            <a:ext cx="3886200" cy="457200"/>
          </a:xfrm>
        </p:spPr>
        <p:txBody>
          <a:bodyPr/>
          <a:lstStyle/>
          <a:p>
            <a:endParaRPr lang="tr-TR"/>
          </a:p>
        </p:txBody>
      </p:sp>
      <p:sp>
        <p:nvSpPr>
          <p:cNvPr id="7" name="Slayt Numarası Yer Tutucusu 6"/>
          <p:cNvSpPr>
            <a:spLocks noGrp="1"/>
          </p:cNvSpPr>
          <p:nvPr>
            <p:ph type="sldNum" sz="quarter" idx="12"/>
          </p:nvPr>
        </p:nvSpPr>
        <p:spPr>
          <a:xfrm>
            <a:off x="146304" y="6208776"/>
            <a:ext cx="457200" cy="457200"/>
          </a:xfrm>
        </p:spPr>
        <p:txBody>
          <a:bodyPr/>
          <a:lstStyle/>
          <a:p>
            <a:fld id="{F302176B-0E47-46AC-8F43-DAB4B8A37D06}" type="slidenum">
              <a:rPr lang="tr-TR" smtClean="0"/>
              <a:pPr/>
              <a:t>‹#›</a:t>
            </a:fld>
            <a:endParaRPr lang="tr-TR"/>
          </a:p>
        </p:txBody>
      </p:sp>
      <p:sp>
        <p:nvSpPr>
          <p:cNvPr id="11" name="Dikdörtgen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ikdörtgen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Dikdörtgen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Resim Yer Tutucusu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tr-TR" smtClean="0"/>
              <a:t>Resim eklemek için simgeyi tıklatın</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Dikdörtgen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Yuvarlatılmış Dikdörtgen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Başlık Yer Tutucusu 21"/>
          <p:cNvSpPr>
            <a:spLocks noGrp="1"/>
          </p:cNvSpPr>
          <p:nvPr>
            <p:ph type="title"/>
          </p:nvPr>
        </p:nvSpPr>
        <p:spPr>
          <a:xfrm>
            <a:off x="914400" y="274638"/>
            <a:ext cx="7772400" cy="1143000"/>
          </a:xfrm>
          <a:prstGeom prst="rect">
            <a:avLst/>
          </a:prstGeom>
        </p:spPr>
        <p:txBody>
          <a:bodyPr bIns="91440" anchor="b" anchorCtr="0">
            <a:normAutofit/>
          </a:bodyPr>
          <a:lstStyle/>
          <a:p>
            <a:r>
              <a:rPr kumimoji="0" lang="tr-TR" smtClean="0"/>
              <a:t>Asıl başlık stili için tıklatın</a:t>
            </a:r>
            <a:endParaRPr kumimoji="0" lang="en-US"/>
          </a:p>
        </p:txBody>
      </p:sp>
      <p:sp>
        <p:nvSpPr>
          <p:cNvPr id="13" name="Metin Yer Tutucusu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4" name="Veri Yer Tutucusu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r>
              <a:rPr lang="tr-TR" smtClean="0"/>
              <a:t>16.12.2011</a:t>
            </a:r>
            <a:endParaRPr lang="tr-TR"/>
          </a:p>
        </p:txBody>
      </p:sp>
      <p:sp>
        <p:nvSpPr>
          <p:cNvPr id="3" name="Altbilgi Yer Tutucusu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tr-TR"/>
          </a:p>
        </p:txBody>
      </p:sp>
      <p:sp>
        <p:nvSpPr>
          <p:cNvPr id="23" name="Slayt Numarası Yer Tutucusu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F302176B-0E47-46AC-8F43-DAB4B8A37D06}"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hdr="0" ftr="0"/>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oleObject" Target="../embeddings/Microsoft_Office_Excel_97-2003__al__ma_Sayfas_1.xls"/><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oleObject" Target="../embeddings/Microsoft_Office_Excel_97-2003__al__ma_Sayfas_2.xls"/></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44.jpeg"/><Relationship Id="rId5" Type="http://schemas.openxmlformats.org/officeDocument/2006/relationships/image" Target="../media/image43.png"/><Relationship Id="rId4" Type="http://schemas.openxmlformats.org/officeDocument/2006/relationships/image" Target="../media/image42.png"/></Relationships>
</file>

<file path=ppt/slides/_rels/slide26.xml.rels><?xml version="1.0" encoding="UTF-8" standalone="yes"?>
<Relationships xmlns="http://schemas.openxmlformats.org/package/2006/relationships"><Relationship Id="rId3" Type="http://schemas.openxmlformats.org/officeDocument/2006/relationships/hyperlink" Target="http://www.kudaka.org.tr/News/800/JF5B73RT.JPG"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jpeg"/></Relationships>
</file>

<file path=ppt/slides/_rels/slide2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2.xml"/><Relationship Id="rId5" Type="http://schemas.openxmlformats.org/officeDocument/2006/relationships/image" Target="../media/image51.png"/><Relationship Id="rId4" Type="http://schemas.openxmlformats.org/officeDocument/2006/relationships/image" Target="../media/image50.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35.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3" Type="http://schemas.openxmlformats.org/officeDocument/2006/relationships/image" Target="../media/image8.png"/><Relationship Id="rId18" Type="http://schemas.openxmlformats.org/officeDocument/2006/relationships/hyperlink" Target="http://www.kudaka.org.tr/" TargetMode="External"/><Relationship Id="rId26" Type="http://schemas.openxmlformats.org/officeDocument/2006/relationships/hyperlink" Target="http://www.bakka.org.tr/" TargetMode="External"/><Relationship Id="rId39" Type="http://schemas.openxmlformats.org/officeDocument/2006/relationships/image" Target="../media/image21.png"/><Relationship Id="rId21" Type="http://schemas.openxmlformats.org/officeDocument/2006/relationships/image" Target="../media/image12.png"/><Relationship Id="rId34" Type="http://schemas.openxmlformats.org/officeDocument/2006/relationships/hyperlink" Target="http://www.karacadag.org.tr/" TargetMode="External"/><Relationship Id="rId42" Type="http://schemas.openxmlformats.org/officeDocument/2006/relationships/hyperlink" Target="http://www.bebka.org.tr/" TargetMode="External"/><Relationship Id="rId47" Type="http://schemas.openxmlformats.org/officeDocument/2006/relationships/image" Target="../media/image25.png"/><Relationship Id="rId50" Type="http://schemas.openxmlformats.org/officeDocument/2006/relationships/hyperlink" Target="http://www.trakyaka.org.tr/" TargetMode="External"/><Relationship Id="rId55" Type="http://schemas.openxmlformats.org/officeDocument/2006/relationships/image" Target="../media/image29.png"/><Relationship Id="rId7" Type="http://schemas.openxmlformats.org/officeDocument/2006/relationships/image" Target="../media/image5.png"/><Relationship Id="rId12" Type="http://schemas.openxmlformats.org/officeDocument/2006/relationships/hyperlink" Target="http://www.ika.org.tr/" TargetMode="External"/><Relationship Id="rId17" Type="http://schemas.openxmlformats.org/officeDocument/2006/relationships/image" Target="../media/image10.png"/><Relationship Id="rId25" Type="http://schemas.openxmlformats.org/officeDocument/2006/relationships/image" Target="../media/image14.png"/><Relationship Id="rId33" Type="http://schemas.openxmlformats.org/officeDocument/2006/relationships/image" Target="../media/image18.png"/><Relationship Id="rId38" Type="http://schemas.openxmlformats.org/officeDocument/2006/relationships/hyperlink" Target="http://www.izka.org.tr/" TargetMode="External"/><Relationship Id="rId46" Type="http://schemas.openxmlformats.org/officeDocument/2006/relationships/hyperlink" Target="http://www.cka.org.tr/" TargetMode="External"/><Relationship Id="rId2" Type="http://schemas.openxmlformats.org/officeDocument/2006/relationships/notesSlide" Target="../notesSlides/notesSlide3.xml"/><Relationship Id="rId16" Type="http://schemas.openxmlformats.org/officeDocument/2006/relationships/hyperlink" Target="http://www.daka.org.tr/" TargetMode="External"/><Relationship Id="rId20" Type="http://schemas.openxmlformats.org/officeDocument/2006/relationships/hyperlink" Target="http://www.ahi-ka.org.tr/" TargetMode="External"/><Relationship Id="rId29" Type="http://schemas.openxmlformats.org/officeDocument/2006/relationships/image" Target="../media/image16.png"/><Relationship Id="rId41" Type="http://schemas.openxmlformats.org/officeDocument/2006/relationships/image" Target="../media/image22.png"/><Relationship Id="rId54" Type="http://schemas.openxmlformats.org/officeDocument/2006/relationships/hyperlink" Target="http://www.gmka.org.tr/" TargetMode="External"/><Relationship Id="rId1" Type="http://schemas.openxmlformats.org/officeDocument/2006/relationships/slideLayout" Target="../slideLayouts/slideLayout3.xml"/><Relationship Id="rId6" Type="http://schemas.openxmlformats.org/officeDocument/2006/relationships/hyperlink" Target="http://www.kuzka.org.tr/" TargetMode="External"/><Relationship Id="rId11" Type="http://schemas.openxmlformats.org/officeDocument/2006/relationships/image" Target="../media/image7.png"/><Relationship Id="rId24" Type="http://schemas.openxmlformats.org/officeDocument/2006/relationships/hyperlink" Target="http://www.dika.org.tr/" TargetMode="External"/><Relationship Id="rId32" Type="http://schemas.openxmlformats.org/officeDocument/2006/relationships/hyperlink" Target="http://www.oka.org.tr/" TargetMode="External"/><Relationship Id="rId37" Type="http://schemas.openxmlformats.org/officeDocument/2006/relationships/image" Target="../media/image20.png"/><Relationship Id="rId40" Type="http://schemas.openxmlformats.org/officeDocument/2006/relationships/hyperlink" Target="http://www.istka.org.tr/" TargetMode="External"/><Relationship Id="rId45" Type="http://schemas.openxmlformats.org/officeDocument/2006/relationships/image" Target="../media/image24.png"/><Relationship Id="rId53" Type="http://schemas.openxmlformats.org/officeDocument/2006/relationships/image" Target="../media/image28.png"/><Relationship Id="rId5" Type="http://schemas.openxmlformats.org/officeDocument/2006/relationships/image" Target="../media/image4.png"/><Relationship Id="rId15" Type="http://schemas.openxmlformats.org/officeDocument/2006/relationships/image" Target="../media/image9.png"/><Relationship Id="rId23" Type="http://schemas.openxmlformats.org/officeDocument/2006/relationships/image" Target="../media/image13.png"/><Relationship Id="rId28" Type="http://schemas.openxmlformats.org/officeDocument/2006/relationships/hyperlink" Target="http://www.baka.org.tr/" TargetMode="External"/><Relationship Id="rId36" Type="http://schemas.openxmlformats.org/officeDocument/2006/relationships/hyperlink" Target="http://www.geka.org.tr/" TargetMode="External"/><Relationship Id="rId49" Type="http://schemas.openxmlformats.org/officeDocument/2006/relationships/image" Target="../media/image26.png"/><Relationship Id="rId10" Type="http://schemas.openxmlformats.org/officeDocument/2006/relationships/hyperlink" Target="http://www.serka.org.tr/" TargetMode="External"/><Relationship Id="rId19" Type="http://schemas.openxmlformats.org/officeDocument/2006/relationships/image" Target="../media/image11.png"/><Relationship Id="rId31" Type="http://schemas.openxmlformats.org/officeDocument/2006/relationships/image" Target="../media/image17.png"/><Relationship Id="rId44" Type="http://schemas.openxmlformats.org/officeDocument/2006/relationships/hyperlink" Target="http://www.oran.org.tr/" TargetMode="External"/><Relationship Id="rId52" Type="http://schemas.openxmlformats.org/officeDocument/2006/relationships/hyperlink" Target="http://www.marka.org.tr/" TargetMode="External"/><Relationship Id="rId4" Type="http://schemas.openxmlformats.org/officeDocument/2006/relationships/hyperlink" Target="http://www.fka.org.tr/" TargetMode="External"/><Relationship Id="rId9" Type="http://schemas.openxmlformats.org/officeDocument/2006/relationships/image" Target="../media/image6.png"/><Relationship Id="rId14" Type="http://schemas.openxmlformats.org/officeDocument/2006/relationships/hyperlink" Target="http://www.dogaka.org.tr/" TargetMode="External"/><Relationship Id="rId22" Type="http://schemas.openxmlformats.org/officeDocument/2006/relationships/hyperlink" Target="http://www.ankaraka.org.tr/tr/" TargetMode="External"/><Relationship Id="rId27" Type="http://schemas.openxmlformats.org/officeDocument/2006/relationships/image" Target="../media/image15.png"/><Relationship Id="rId30" Type="http://schemas.openxmlformats.org/officeDocument/2006/relationships/hyperlink" Target="http://www.zafer.org.tr/" TargetMode="External"/><Relationship Id="rId35" Type="http://schemas.openxmlformats.org/officeDocument/2006/relationships/image" Target="../media/image19.png"/><Relationship Id="rId43" Type="http://schemas.openxmlformats.org/officeDocument/2006/relationships/image" Target="../media/image23.png"/><Relationship Id="rId48" Type="http://schemas.openxmlformats.org/officeDocument/2006/relationships/hyperlink" Target="http://www.mevka.org.tr/" TargetMode="External"/><Relationship Id="rId8" Type="http://schemas.openxmlformats.org/officeDocument/2006/relationships/hyperlink" Target="http://www.doka.org.tr/" TargetMode="External"/><Relationship Id="rId51" Type="http://schemas.openxmlformats.org/officeDocument/2006/relationships/image" Target="../media/image27.png"/><Relationship Id="rId3" Type="http://schemas.openxmlformats.org/officeDocument/2006/relationships/image" Target="../media/image3.jpeg"/></Relationships>
</file>

<file path=ppt/slides/_rels/slide40.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8.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32.png"/><Relationship Id="rId4" Type="http://schemas.openxmlformats.org/officeDocument/2006/relationships/image" Target="../media/image3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1295400" y="3701008"/>
            <a:ext cx="6400800" cy="1600200"/>
          </a:xfrm>
        </p:spPr>
        <p:txBody>
          <a:bodyPr rtlCol="0">
            <a:normAutofit/>
          </a:bodyPr>
          <a:lstStyle/>
          <a:p>
            <a:pPr eaLnBrk="1" fontAlgn="auto" hangingPunct="1">
              <a:spcAft>
                <a:spcPts val="0"/>
              </a:spcAft>
              <a:buFont typeface="Arial" pitchFamily="34" charset="0"/>
              <a:buNone/>
              <a:defRPr/>
            </a:pPr>
            <a:r>
              <a:rPr lang="tr-TR" sz="2400" dirty="0" smtClean="0">
                <a:latin typeface="Calibri" pitchFamily="34" charset="0"/>
                <a:cs typeface="Calibri" pitchFamily="34" charset="0"/>
              </a:rPr>
              <a:t>Alperen KÖSEOĞLU</a:t>
            </a:r>
          </a:p>
          <a:p>
            <a:pPr eaLnBrk="1" fontAlgn="auto" hangingPunct="1">
              <a:spcAft>
                <a:spcPts val="0"/>
              </a:spcAft>
              <a:buFont typeface="Arial" pitchFamily="34" charset="0"/>
              <a:buNone/>
              <a:defRPr/>
            </a:pPr>
            <a:r>
              <a:rPr lang="tr-TR" sz="4000" dirty="0" smtClean="0">
                <a:latin typeface="Calibri" pitchFamily="34" charset="0"/>
                <a:cs typeface="Calibri" pitchFamily="34" charset="0"/>
              </a:rPr>
              <a:t>Kalkınma Bakanlığı</a:t>
            </a:r>
          </a:p>
          <a:p>
            <a:pPr eaLnBrk="1" fontAlgn="auto" hangingPunct="1">
              <a:spcAft>
                <a:spcPts val="0"/>
              </a:spcAft>
              <a:buFont typeface="Arial" pitchFamily="34" charset="0"/>
              <a:buNone/>
              <a:defRPr/>
            </a:pPr>
            <a:endParaRPr lang="tr-TR" dirty="0">
              <a:latin typeface="Calibri" pitchFamily="34" charset="0"/>
              <a:cs typeface="Calibri" pitchFamily="34" charset="0"/>
            </a:endParaRPr>
          </a:p>
        </p:txBody>
      </p:sp>
      <p:sp>
        <p:nvSpPr>
          <p:cNvPr id="63493" name="Veri Yer Tutucusu 1"/>
          <p:cNvSpPr>
            <a:spLocks noGrp="1"/>
          </p:cNvSpPr>
          <p:nvPr>
            <p:ph type="dt" sz="half" idx="10"/>
          </p:nvPr>
        </p:nvSpPr>
        <p:spPr bwMode="auto">
          <a:xfrm>
            <a:off x="3275856" y="4941168"/>
            <a:ext cx="2476500" cy="476250"/>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tr-TR" smtClean="0">
                <a:solidFill>
                  <a:srgbClr val="898989"/>
                </a:solidFill>
              </a:rPr>
              <a:t>16.12.2011</a:t>
            </a:r>
            <a:endParaRPr lang="tr-TR" dirty="0">
              <a:solidFill>
                <a:srgbClr val="898989"/>
              </a:solidFill>
            </a:endParaRPr>
          </a:p>
        </p:txBody>
      </p:sp>
      <p:sp>
        <p:nvSpPr>
          <p:cNvPr id="63494" name="Slayt Numarası Yer Tutucusu 4"/>
          <p:cNvSpPr>
            <a:spLocks noGrp="1"/>
          </p:cNvSpPr>
          <p:nvPr>
            <p:ph type="sldNum" sz="quarter" idx="12"/>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fld id="{D1685224-7D01-49D8-9EE1-7CDD9DEB5B67}" type="slidenum">
              <a:rPr lang="tr-TR" smtClean="0">
                <a:solidFill>
                  <a:srgbClr val="898989"/>
                </a:solidFill>
              </a:rPr>
              <a:pPr eaLnBrk="1" hangingPunct="1"/>
              <a:t>1</a:t>
            </a:fld>
            <a:endParaRPr lang="tr-TR" smtClean="0">
              <a:solidFill>
                <a:srgbClr val="898989"/>
              </a:solidFill>
            </a:endParaRPr>
          </a:p>
        </p:txBody>
      </p:sp>
      <p:sp>
        <p:nvSpPr>
          <p:cNvPr id="63490" name="Başlık 1"/>
          <p:cNvSpPr>
            <a:spLocks noGrp="1"/>
          </p:cNvSpPr>
          <p:nvPr>
            <p:ph type="ctrTitle"/>
          </p:nvPr>
        </p:nvSpPr>
        <p:spPr/>
        <p:txBody>
          <a:bodyPr/>
          <a:lstStyle/>
          <a:p>
            <a:pPr eaLnBrk="1" hangingPunct="1"/>
            <a:r>
              <a:rPr lang="tr-TR" b="1" dirty="0" smtClean="0">
                <a:latin typeface="Calibri" pitchFamily="34" charset="0"/>
                <a:cs typeface="Calibri" pitchFamily="34" charset="0"/>
              </a:rPr>
              <a:t>Bölgesel Kalkınma Programları ve Kalkınma Ajansları</a:t>
            </a:r>
            <a:endParaRPr lang="tr-TR" dirty="0" smtClean="0">
              <a:latin typeface="Calibri" pitchFamily="34" charset="0"/>
              <a:cs typeface="Calibri" pitchFamily="34" charset="0"/>
            </a:endParaRPr>
          </a:p>
        </p:txBody>
      </p:sp>
      <p:pic>
        <p:nvPicPr>
          <p:cNvPr id="4" name="Picture 2"/>
          <p:cNvPicPr>
            <a:picLocks noChangeAspect="1" noChangeArrowheads="1"/>
          </p:cNvPicPr>
          <p:nvPr/>
        </p:nvPicPr>
        <p:blipFill>
          <a:blip r:embed="rId3" cstate="print"/>
          <a:srcRect/>
          <a:stretch>
            <a:fillRect/>
          </a:stretch>
        </p:blipFill>
        <p:spPr bwMode="auto">
          <a:xfrm>
            <a:off x="611188" y="333375"/>
            <a:ext cx="971550" cy="971550"/>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222973363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Başlık 1"/>
          <p:cNvSpPr>
            <a:spLocks noGrp="1"/>
          </p:cNvSpPr>
          <p:nvPr>
            <p:ph type="title"/>
          </p:nvPr>
        </p:nvSpPr>
        <p:spPr>
          <a:xfrm>
            <a:off x="611188" y="404813"/>
            <a:ext cx="8229600" cy="1143000"/>
          </a:xfrm>
        </p:spPr>
        <p:txBody>
          <a:bodyPr/>
          <a:lstStyle/>
          <a:p>
            <a:r>
              <a:rPr lang="tr-TR" sz="1400" dirty="0" smtClean="0">
                <a:solidFill>
                  <a:srgbClr val="000000"/>
                </a:solidFill>
                <a:latin typeface="Times New Roman" pitchFamily="18" charset="0"/>
              </a:rPr>
              <a:t/>
            </a:r>
            <a:br>
              <a:rPr lang="tr-TR" sz="1400" dirty="0" smtClean="0">
                <a:solidFill>
                  <a:srgbClr val="000000"/>
                </a:solidFill>
                <a:latin typeface="Times New Roman" pitchFamily="18" charset="0"/>
              </a:rPr>
            </a:br>
            <a:r>
              <a:rPr lang="tr-TR" sz="3000" dirty="0">
                <a:latin typeface="Calibri" pitchFamily="34" charset="0"/>
                <a:cs typeface="Calibri" pitchFamily="34" charset="0"/>
              </a:rPr>
              <a:t>Kalkınma Ajansı Ne Yapar? </a:t>
            </a:r>
          </a:p>
        </p:txBody>
      </p:sp>
      <p:sp>
        <p:nvSpPr>
          <p:cNvPr id="6" name="Slayt Numarası Yer Tutucusu 5"/>
          <p:cNvSpPr>
            <a:spLocks noGrp="1"/>
          </p:cNvSpPr>
          <p:nvPr>
            <p:ph type="sldNum" sz="quarter" idx="12"/>
          </p:nvPr>
        </p:nvSpPr>
        <p:spPr/>
        <p:txBody>
          <a:bodyPr/>
          <a:lstStyle/>
          <a:p>
            <a:pPr>
              <a:defRPr/>
            </a:pPr>
            <a:fld id="{7B35339C-61AC-4D6B-BFD4-E1C05383022B}" type="slidenum">
              <a:rPr lang="tr-TR" smtClean="0"/>
              <a:pPr>
                <a:defRPr/>
              </a:pPr>
              <a:t>10</a:t>
            </a:fld>
            <a:endParaRPr lang="tr-TR" dirty="0"/>
          </a:p>
        </p:txBody>
      </p:sp>
      <p:sp>
        <p:nvSpPr>
          <p:cNvPr id="70659" name="İçerik Yer Tutucusu 2"/>
          <p:cNvSpPr>
            <a:spLocks noGrp="1"/>
          </p:cNvSpPr>
          <p:nvPr>
            <p:ph sz="quarter" idx="1"/>
          </p:nvPr>
        </p:nvSpPr>
        <p:spPr>
          <a:xfrm>
            <a:off x="611188" y="1700213"/>
            <a:ext cx="8229600" cy="3975100"/>
          </a:xfrm>
        </p:spPr>
        <p:txBody>
          <a:bodyPr vert="horz">
            <a:normAutofit/>
          </a:bodyPr>
          <a:lstStyle/>
          <a:p>
            <a:pPr algn="just">
              <a:lnSpc>
                <a:spcPct val="120000"/>
              </a:lnSpc>
              <a:spcBef>
                <a:spcPts val="600"/>
              </a:spcBef>
              <a:buFont typeface="Wingdings" pitchFamily="2" charset="2"/>
              <a:buChar char="§"/>
            </a:pPr>
            <a:endParaRPr lang="tr-TR" sz="2000" dirty="0">
              <a:latin typeface="Calibri" pitchFamily="34" charset="0"/>
              <a:cs typeface="Calibri" pitchFamily="34" charset="0"/>
            </a:endParaRPr>
          </a:p>
          <a:p>
            <a:pPr algn="just">
              <a:lnSpc>
                <a:spcPct val="120000"/>
              </a:lnSpc>
              <a:spcBef>
                <a:spcPts val="600"/>
              </a:spcBef>
              <a:buFont typeface="Wingdings" pitchFamily="2" charset="2"/>
              <a:buChar char="§"/>
            </a:pPr>
            <a:r>
              <a:rPr lang="tr-TR" sz="2000" dirty="0">
                <a:latin typeface="Calibri" pitchFamily="34" charset="0"/>
                <a:cs typeface="Calibri" pitchFamily="34" charset="0"/>
              </a:rPr>
              <a:t>Sürekli ve dengeli ekonomik /sosyal kalkınmaya yönelik stratejiler belirlenmesi ve ilgili kurum ve kuruluşlara destek olunması, </a:t>
            </a:r>
          </a:p>
          <a:p>
            <a:pPr algn="just">
              <a:lnSpc>
                <a:spcPct val="120000"/>
              </a:lnSpc>
              <a:spcBef>
                <a:spcPts val="600"/>
              </a:spcBef>
              <a:buFont typeface="Wingdings" pitchFamily="2" charset="2"/>
              <a:buChar char="§"/>
            </a:pPr>
            <a:r>
              <a:rPr lang="tr-TR" sz="2000" dirty="0">
                <a:latin typeface="Calibri" pitchFamily="34" charset="0"/>
                <a:cs typeface="Calibri" pitchFamily="34" charset="0"/>
              </a:rPr>
              <a:t>Girişimciliğin teşvik edilmesi, </a:t>
            </a:r>
          </a:p>
          <a:p>
            <a:pPr algn="just">
              <a:lnSpc>
                <a:spcPct val="120000"/>
              </a:lnSpc>
              <a:spcBef>
                <a:spcPts val="600"/>
              </a:spcBef>
              <a:buFont typeface="Wingdings" pitchFamily="2" charset="2"/>
              <a:buChar char="§"/>
            </a:pPr>
            <a:r>
              <a:rPr lang="tr-TR" sz="2000" dirty="0">
                <a:latin typeface="Calibri" pitchFamily="34" charset="0"/>
                <a:cs typeface="Calibri" pitchFamily="34" charset="0"/>
              </a:rPr>
              <a:t>Bölgeye ulusal ve uluslararası yatırımların çekilmesi, </a:t>
            </a:r>
          </a:p>
        </p:txBody>
      </p:sp>
      <p:sp>
        <p:nvSpPr>
          <p:cNvPr id="5" name="4 Veri Yer Tutucusu"/>
          <p:cNvSpPr>
            <a:spLocks noGrp="1"/>
          </p:cNvSpPr>
          <p:nvPr>
            <p:ph type="dt" sz="half" idx="10"/>
          </p:nvPr>
        </p:nvSpPr>
        <p:spPr/>
        <p:txBody>
          <a:bodyPr/>
          <a:lstStyle/>
          <a:p>
            <a:r>
              <a:rPr lang="tr-TR" smtClean="0"/>
              <a:t>16.12.2011</a:t>
            </a:r>
            <a:endParaRPr lang="tr-TR"/>
          </a:p>
        </p:txBody>
      </p:sp>
    </p:spTree>
    <p:extLst>
      <p:ext uri="{BB962C8B-B14F-4D97-AF65-F5344CB8AC3E}">
        <p14:creationId xmlns:p14="http://schemas.microsoft.com/office/powerpoint/2010/main" xmlns="" val="4240727743"/>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Başlık 1"/>
          <p:cNvSpPr>
            <a:spLocks noGrp="1"/>
          </p:cNvSpPr>
          <p:nvPr>
            <p:ph type="title"/>
          </p:nvPr>
        </p:nvSpPr>
        <p:spPr>
          <a:xfrm>
            <a:off x="576263" y="620688"/>
            <a:ext cx="8229600" cy="1143000"/>
          </a:xfrm>
        </p:spPr>
        <p:txBody>
          <a:bodyPr>
            <a:normAutofit/>
          </a:bodyPr>
          <a:lstStyle/>
          <a:p>
            <a:r>
              <a:rPr lang="tr-TR" sz="3000" dirty="0">
                <a:latin typeface="Calibri" pitchFamily="34" charset="0"/>
                <a:cs typeface="Calibri" pitchFamily="34" charset="0"/>
              </a:rPr>
              <a:t>Kalkınma Ajansı Ne Yapar?</a:t>
            </a:r>
          </a:p>
        </p:txBody>
      </p:sp>
      <p:sp>
        <p:nvSpPr>
          <p:cNvPr id="6" name="Slayt Numarası Yer Tutucusu 5"/>
          <p:cNvSpPr>
            <a:spLocks noGrp="1"/>
          </p:cNvSpPr>
          <p:nvPr>
            <p:ph type="sldNum" sz="quarter" idx="12"/>
          </p:nvPr>
        </p:nvSpPr>
        <p:spPr/>
        <p:txBody>
          <a:bodyPr/>
          <a:lstStyle/>
          <a:p>
            <a:pPr>
              <a:defRPr/>
            </a:pPr>
            <a:fld id="{D188909A-DBB7-4548-B399-2BFBD4F4C619}" type="slidenum">
              <a:rPr lang="tr-TR" smtClean="0"/>
              <a:pPr>
                <a:defRPr/>
              </a:pPr>
              <a:t>11</a:t>
            </a:fld>
            <a:endParaRPr lang="tr-TR" dirty="0"/>
          </a:p>
        </p:txBody>
      </p:sp>
      <p:sp>
        <p:nvSpPr>
          <p:cNvPr id="71683" name="İçerik Yer Tutucusu 2"/>
          <p:cNvSpPr>
            <a:spLocks noGrp="1"/>
          </p:cNvSpPr>
          <p:nvPr>
            <p:ph sz="quarter" idx="1"/>
          </p:nvPr>
        </p:nvSpPr>
        <p:spPr>
          <a:xfrm>
            <a:off x="539750" y="1844824"/>
            <a:ext cx="8229600" cy="3973513"/>
          </a:xfrm>
        </p:spPr>
        <p:txBody>
          <a:bodyPr vert="horz">
            <a:normAutofit/>
          </a:bodyPr>
          <a:lstStyle/>
          <a:p>
            <a:pPr algn="just">
              <a:lnSpc>
                <a:spcPct val="120000"/>
              </a:lnSpc>
              <a:spcBef>
                <a:spcPts val="600"/>
              </a:spcBef>
              <a:buFont typeface="Wingdings" pitchFamily="2" charset="2"/>
              <a:buChar char="§"/>
            </a:pPr>
            <a:endParaRPr lang="tr-TR" sz="2000" dirty="0">
              <a:latin typeface="Calibri" pitchFamily="34" charset="0"/>
              <a:cs typeface="Calibri" pitchFamily="34" charset="0"/>
            </a:endParaRPr>
          </a:p>
          <a:p>
            <a:pPr algn="just">
              <a:lnSpc>
                <a:spcPct val="120000"/>
              </a:lnSpc>
              <a:spcBef>
                <a:spcPts val="600"/>
              </a:spcBef>
              <a:buFont typeface="Wingdings" pitchFamily="2" charset="2"/>
              <a:buChar char="§"/>
            </a:pPr>
            <a:r>
              <a:rPr lang="tr-TR" sz="2000" dirty="0">
                <a:latin typeface="Calibri" pitchFamily="34" charset="0"/>
                <a:cs typeface="Calibri" pitchFamily="34" charset="0"/>
              </a:rPr>
              <a:t>Dış pazarlarda rekabet edebilirlik düzeyinin artırılması, </a:t>
            </a:r>
          </a:p>
          <a:p>
            <a:pPr algn="just">
              <a:lnSpc>
                <a:spcPct val="120000"/>
              </a:lnSpc>
              <a:spcBef>
                <a:spcPts val="600"/>
              </a:spcBef>
              <a:buFont typeface="Wingdings" pitchFamily="2" charset="2"/>
              <a:buChar char="§"/>
            </a:pPr>
            <a:r>
              <a:rPr lang="tr-TR" sz="2000" dirty="0" err="1">
                <a:latin typeface="Calibri" pitchFamily="34" charset="0"/>
                <a:cs typeface="Calibri" pitchFamily="34" charset="0"/>
              </a:rPr>
              <a:t>İnovasyon</a:t>
            </a:r>
            <a:r>
              <a:rPr lang="tr-TR" sz="2000" dirty="0">
                <a:latin typeface="Calibri" pitchFamily="34" charset="0"/>
                <a:cs typeface="Calibri" pitchFamily="34" charset="0"/>
              </a:rPr>
              <a:t> ve teknoloji transferlerinin desteklenmesi, </a:t>
            </a:r>
          </a:p>
          <a:p>
            <a:pPr algn="just">
              <a:lnSpc>
                <a:spcPct val="120000"/>
              </a:lnSpc>
              <a:spcBef>
                <a:spcPts val="600"/>
              </a:spcBef>
              <a:buFont typeface="Wingdings" pitchFamily="2" charset="2"/>
              <a:buChar char="§"/>
            </a:pPr>
            <a:r>
              <a:rPr lang="tr-TR" sz="2000" dirty="0">
                <a:latin typeface="Calibri" pitchFamily="34" charset="0"/>
                <a:cs typeface="Calibri" pitchFamily="34" charset="0"/>
              </a:rPr>
              <a:t>Kümelenme ve ağ oluşumunun desteklenmesi gibi faaliyetlerde bulunur. </a:t>
            </a:r>
          </a:p>
          <a:p>
            <a:pPr algn="just">
              <a:lnSpc>
                <a:spcPct val="120000"/>
              </a:lnSpc>
              <a:spcBef>
                <a:spcPts val="600"/>
              </a:spcBef>
              <a:buFont typeface="Wingdings" pitchFamily="2" charset="2"/>
              <a:buChar char="§"/>
            </a:pPr>
            <a:endParaRPr lang="tr-TR" sz="2000" dirty="0">
              <a:latin typeface="Calibri" pitchFamily="34" charset="0"/>
              <a:cs typeface="Calibri" pitchFamily="34" charset="0"/>
            </a:endParaRPr>
          </a:p>
        </p:txBody>
      </p:sp>
      <p:sp>
        <p:nvSpPr>
          <p:cNvPr id="5" name="4 Veri Yer Tutucusu"/>
          <p:cNvSpPr>
            <a:spLocks noGrp="1"/>
          </p:cNvSpPr>
          <p:nvPr>
            <p:ph type="dt" sz="half" idx="10"/>
          </p:nvPr>
        </p:nvSpPr>
        <p:spPr/>
        <p:txBody>
          <a:bodyPr/>
          <a:lstStyle/>
          <a:p>
            <a:r>
              <a:rPr lang="tr-TR" smtClean="0"/>
              <a:t>16.12.2011</a:t>
            </a:r>
            <a:endParaRPr lang="tr-TR"/>
          </a:p>
        </p:txBody>
      </p:sp>
    </p:spTree>
    <p:extLst>
      <p:ext uri="{BB962C8B-B14F-4D97-AF65-F5344CB8AC3E}">
        <p14:creationId xmlns:p14="http://schemas.microsoft.com/office/powerpoint/2010/main" xmlns="" val="3952933769"/>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Başlık 1"/>
          <p:cNvSpPr>
            <a:spLocks noGrp="1"/>
          </p:cNvSpPr>
          <p:nvPr>
            <p:ph type="title"/>
          </p:nvPr>
        </p:nvSpPr>
        <p:spPr>
          <a:xfrm>
            <a:off x="576263" y="548680"/>
            <a:ext cx="8229600" cy="1143000"/>
          </a:xfrm>
        </p:spPr>
        <p:txBody>
          <a:bodyPr>
            <a:normAutofit/>
          </a:bodyPr>
          <a:lstStyle/>
          <a:p>
            <a:r>
              <a:rPr lang="tr-TR" sz="3000" dirty="0">
                <a:latin typeface="Calibri" pitchFamily="34" charset="0"/>
                <a:cs typeface="Calibri" pitchFamily="34" charset="0"/>
              </a:rPr>
              <a:t>Nitelikler</a:t>
            </a:r>
          </a:p>
        </p:txBody>
      </p:sp>
      <p:sp>
        <p:nvSpPr>
          <p:cNvPr id="6" name="Slayt Numarası Yer Tutucusu 5"/>
          <p:cNvSpPr>
            <a:spLocks noGrp="1"/>
          </p:cNvSpPr>
          <p:nvPr>
            <p:ph type="sldNum" sz="quarter" idx="12"/>
          </p:nvPr>
        </p:nvSpPr>
        <p:spPr/>
        <p:txBody>
          <a:bodyPr/>
          <a:lstStyle/>
          <a:p>
            <a:pPr>
              <a:defRPr/>
            </a:pPr>
            <a:fld id="{9478F648-0C45-46C5-B6EC-9D0B66944A88}" type="slidenum">
              <a:rPr lang="tr-TR" smtClean="0"/>
              <a:pPr>
                <a:defRPr/>
              </a:pPr>
              <a:t>12</a:t>
            </a:fld>
            <a:endParaRPr lang="tr-TR" dirty="0"/>
          </a:p>
        </p:txBody>
      </p:sp>
      <p:sp>
        <p:nvSpPr>
          <p:cNvPr id="3" name="İçerik Yer Tutucusu 2"/>
          <p:cNvSpPr>
            <a:spLocks noGrp="1"/>
          </p:cNvSpPr>
          <p:nvPr>
            <p:ph sz="quarter" idx="1"/>
          </p:nvPr>
        </p:nvSpPr>
        <p:spPr>
          <a:xfrm>
            <a:off x="571500" y="2060848"/>
            <a:ext cx="8229600" cy="3973512"/>
          </a:xfrm>
        </p:spPr>
        <p:txBody>
          <a:bodyPr vert="horz">
            <a:normAutofit/>
          </a:bodyPr>
          <a:lstStyle/>
          <a:p>
            <a:pPr algn="just">
              <a:lnSpc>
                <a:spcPct val="120000"/>
              </a:lnSpc>
              <a:spcBef>
                <a:spcPts val="600"/>
              </a:spcBef>
              <a:buFont typeface="Wingdings" pitchFamily="2" charset="2"/>
              <a:buChar char="§"/>
            </a:pPr>
            <a:r>
              <a:rPr lang="tr-TR" sz="2000" dirty="0">
                <a:latin typeface="Calibri" pitchFamily="34" charset="0"/>
                <a:cs typeface="Calibri" pitchFamily="34" charset="0"/>
              </a:rPr>
              <a:t>Çok sektörlü, bütüncül bakış açısı</a:t>
            </a:r>
          </a:p>
          <a:p>
            <a:pPr algn="just">
              <a:lnSpc>
                <a:spcPct val="120000"/>
              </a:lnSpc>
              <a:spcBef>
                <a:spcPts val="600"/>
              </a:spcBef>
              <a:buFont typeface="Wingdings" pitchFamily="2" charset="2"/>
              <a:buChar char="§"/>
            </a:pPr>
            <a:r>
              <a:rPr lang="tr-TR" sz="2000" dirty="0">
                <a:latin typeface="Calibri" pitchFamily="34" charset="0"/>
                <a:cs typeface="Calibri" pitchFamily="34" charset="0"/>
              </a:rPr>
              <a:t>Esnek örgütlenme</a:t>
            </a:r>
          </a:p>
          <a:p>
            <a:pPr algn="just">
              <a:lnSpc>
                <a:spcPct val="120000"/>
              </a:lnSpc>
              <a:spcBef>
                <a:spcPts val="600"/>
              </a:spcBef>
              <a:buFont typeface="Wingdings" pitchFamily="2" charset="2"/>
              <a:buChar char="§"/>
            </a:pPr>
            <a:r>
              <a:rPr lang="tr-TR" sz="2000" dirty="0">
                <a:latin typeface="Calibri" pitchFamily="34" charset="0"/>
                <a:cs typeface="Calibri" pitchFamily="34" charset="0"/>
              </a:rPr>
              <a:t>Hızlı karar alabilme</a:t>
            </a:r>
          </a:p>
          <a:p>
            <a:pPr algn="just">
              <a:lnSpc>
                <a:spcPct val="120000"/>
              </a:lnSpc>
              <a:spcBef>
                <a:spcPts val="600"/>
              </a:spcBef>
              <a:buFont typeface="Wingdings" pitchFamily="2" charset="2"/>
              <a:buChar char="§"/>
            </a:pPr>
            <a:r>
              <a:rPr lang="tr-TR" sz="2000" dirty="0">
                <a:latin typeface="Calibri" pitchFamily="34" charset="0"/>
                <a:cs typeface="Calibri" pitchFamily="34" charset="0"/>
              </a:rPr>
              <a:t>Katılımcılığı sağlayan organlar ve süreçler</a:t>
            </a:r>
          </a:p>
          <a:p>
            <a:pPr algn="just">
              <a:lnSpc>
                <a:spcPct val="120000"/>
              </a:lnSpc>
              <a:spcBef>
                <a:spcPts val="600"/>
              </a:spcBef>
              <a:buFont typeface="Wingdings" pitchFamily="2" charset="2"/>
              <a:buChar char="§"/>
            </a:pPr>
            <a:r>
              <a:rPr lang="tr-TR" sz="2000" dirty="0">
                <a:latin typeface="Calibri" pitchFamily="34" charset="0"/>
                <a:cs typeface="Calibri" pitchFamily="34" charset="0"/>
              </a:rPr>
              <a:t>Hedef kitleye yakınlık</a:t>
            </a:r>
          </a:p>
          <a:p>
            <a:pPr algn="just">
              <a:lnSpc>
                <a:spcPct val="120000"/>
              </a:lnSpc>
              <a:spcBef>
                <a:spcPts val="600"/>
              </a:spcBef>
              <a:buFont typeface="Wingdings" pitchFamily="2" charset="2"/>
              <a:buChar char="§"/>
            </a:pPr>
            <a:r>
              <a:rPr lang="tr-TR" sz="2000" dirty="0">
                <a:latin typeface="Calibri" pitchFamily="34" charset="0"/>
                <a:cs typeface="Calibri" pitchFamily="34" charset="0"/>
              </a:rPr>
              <a:t>Nitelikli işgücü </a:t>
            </a:r>
          </a:p>
          <a:p>
            <a:pPr algn="just">
              <a:lnSpc>
                <a:spcPct val="120000"/>
              </a:lnSpc>
              <a:spcBef>
                <a:spcPts val="600"/>
              </a:spcBef>
              <a:buFont typeface="Wingdings" pitchFamily="2" charset="2"/>
              <a:buChar char="§"/>
            </a:pPr>
            <a:endParaRPr lang="tr-TR" sz="2000" dirty="0">
              <a:latin typeface="Calibri" pitchFamily="34" charset="0"/>
              <a:cs typeface="Calibri" pitchFamily="34" charset="0"/>
            </a:endParaRPr>
          </a:p>
          <a:p>
            <a:pPr algn="just">
              <a:lnSpc>
                <a:spcPct val="120000"/>
              </a:lnSpc>
              <a:spcBef>
                <a:spcPts val="600"/>
              </a:spcBef>
              <a:buFont typeface="Wingdings" pitchFamily="2" charset="2"/>
              <a:buChar char="§"/>
            </a:pPr>
            <a:endParaRPr lang="tr-TR" sz="2000" dirty="0">
              <a:latin typeface="Calibri" pitchFamily="34" charset="0"/>
              <a:cs typeface="Calibri" pitchFamily="34" charset="0"/>
            </a:endParaRPr>
          </a:p>
        </p:txBody>
      </p:sp>
      <p:sp>
        <p:nvSpPr>
          <p:cNvPr id="5" name="4 Veri Yer Tutucusu"/>
          <p:cNvSpPr>
            <a:spLocks noGrp="1"/>
          </p:cNvSpPr>
          <p:nvPr>
            <p:ph type="dt" sz="half" idx="10"/>
          </p:nvPr>
        </p:nvSpPr>
        <p:spPr/>
        <p:txBody>
          <a:bodyPr/>
          <a:lstStyle/>
          <a:p>
            <a:r>
              <a:rPr lang="tr-TR" smtClean="0"/>
              <a:t>16.12.2011</a:t>
            </a:r>
            <a:endParaRPr lang="tr-TR"/>
          </a:p>
        </p:txBody>
      </p:sp>
    </p:spTree>
    <p:extLst>
      <p:ext uri="{BB962C8B-B14F-4D97-AF65-F5344CB8AC3E}">
        <p14:creationId xmlns:p14="http://schemas.microsoft.com/office/powerpoint/2010/main" xmlns="" val="4100119550"/>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Başlık 1"/>
          <p:cNvSpPr>
            <a:spLocks noGrp="1"/>
          </p:cNvSpPr>
          <p:nvPr>
            <p:ph type="title"/>
          </p:nvPr>
        </p:nvSpPr>
        <p:spPr>
          <a:xfrm>
            <a:off x="468313" y="188913"/>
            <a:ext cx="8229600" cy="1143000"/>
          </a:xfrm>
        </p:spPr>
        <p:txBody>
          <a:bodyPr>
            <a:normAutofit/>
          </a:bodyPr>
          <a:lstStyle/>
          <a:p>
            <a:r>
              <a:rPr lang="tr-TR" sz="3000" dirty="0">
                <a:latin typeface="Calibri" pitchFamily="34" charset="0"/>
                <a:cs typeface="Calibri" pitchFamily="34" charset="0"/>
              </a:rPr>
              <a:t>Beşeri </a:t>
            </a:r>
            <a:r>
              <a:rPr lang="tr-TR" sz="3000" dirty="0" smtClean="0">
                <a:latin typeface="Calibri" pitchFamily="34" charset="0"/>
                <a:cs typeface="Calibri" pitchFamily="34" charset="0"/>
              </a:rPr>
              <a:t>Kaynaklar - </a:t>
            </a:r>
            <a:r>
              <a:rPr lang="tr-TR" sz="2400" dirty="0" smtClean="0">
                <a:latin typeface="Calibri" pitchFamily="34" charset="0"/>
                <a:cs typeface="Calibri" pitchFamily="34" charset="0"/>
              </a:rPr>
              <a:t>Personel </a:t>
            </a:r>
            <a:r>
              <a:rPr lang="tr-TR" sz="2400" dirty="0">
                <a:latin typeface="Calibri" pitchFamily="34" charset="0"/>
                <a:cs typeface="Calibri" pitchFamily="34" charset="0"/>
              </a:rPr>
              <a:t>İstihdamı</a:t>
            </a:r>
          </a:p>
        </p:txBody>
      </p:sp>
      <p:sp>
        <p:nvSpPr>
          <p:cNvPr id="6" name="Slayt Numarası Yer Tutucusu 5"/>
          <p:cNvSpPr>
            <a:spLocks noGrp="1"/>
          </p:cNvSpPr>
          <p:nvPr>
            <p:ph type="sldNum" sz="quarter" idx="12"/>
          </p:nvPr>
        </p:nvSpPr>
        <p:spPr/>
        <p:txBody>
          <a:bodyPr/>
          <a:lstStyle/>
          <a:p>
            <a:pPr>
              <a:defRPr/>
            </a:pPr>
            <a:fld id="{C5625F3E-41D8-4B6E-A2B3-E87B4C64E76E}" type="slidenum">
              <a:rPr lang="tr-TR" smtClean="0"/>
              <a:pPr>
                <a:defRPr/>
              </a:pPr>
              <a:t>13</a:t>
            </a:fld>
            <a:endParaRPr lang="tr-TR" dirty="0"/>
          </a:p>
        </p:txBody>
      </p:sp>
      <p:sp>
        <p:nvSpPr>
          <p:cNvPr id="73731" name="İçerik Yer Tutucusu 2"/>
          <p:cNvSpPr>
            <a:spLocks noGrp="1"/>
          </p:cNvSpPr>
          <p:nvPr>
            <p:ph sz="quarter" idx="1"/>
          </p:nvPr>
        </p:nvSpPr>
        <p:spPr>
          <a:xfrm>
            <a:off x="468313" y="1484313"/>
            <a:ext cx="8229600" cy="3973512"/>
          </a:xfrm>
        </p:spPr>
        <p:txBody>
          <a:bodyPr vert="horz">
            <a:normAutofit/>
          </a:bodyPr>
          <a:lstStyle/>
          <a:p>
            <a:pPr algn="just">
              <a:lnSpc>
                <a:spcPct val="120000"/>
              </a:lnSpc>
              <a:spcBef>
                <a:spcPts val="600"/>
              </a:spcBef>
              <a:buFont typeface="Wingdings" pitchFamily="2" charset="2"/>
              <a:buChar char="§"/>
            </a:pPr>
            <a:r>
              <a:rPr lang="tr-TR" sz="2000" dirty="0">
                <a:latin typeface="Calibri" pitchFamily="34" charset="0"/>
                <a:cs typeface="Calibri" pitchFamily="34" charset="0"/>
              </a:rPr>
              <a:t>İş Kanununa göre istihdam </a:t>
            </a:r>
          </a:p>
          <a:p>
            <a:pPr algn="just">
              <a:lnSpc>
                <a:spcPct val="120000"/>
              </a:lnSpc>
              <a:spcBef>
                <a:spcPts val="600"/>
              </a:spcBef>
              <a:buFont typeface="Wingdings" pitchFamily="2" charset="2"/>
              <a:buChar char="§"/>
            </a:pPr>
            <a:r>
              <a:rPr lang="tr-TR" sz="2000" dirty="0">
                <a:latin typeface="Calibri" pitchFamily="34" charset="0"/>
                <a:cs typeface="Calibri" pitchFamily="34" charset="0"/>
              </a:rPr>
              <a:t>KPSS puanı ve/veya iş tecrübesi</a:t>
            </a:r>
          </a:p>
          <a:p>
            <a:pPr algn="just">
              <a:lnSpc>
                <a:spcPct val="120000"/>
              </a:lnSpc>
              <a:spcBef>
                <a:spcPts val="600"/>
              </a:spcBef>
              <a:buFont typeface="Wingdings" pitchFamily="2" charset="2"/>
              <a:buChar char="§"/>
            </a:pPr>
            <a:r>
              <a:rPr lang="tr-TR" sz="2000" dirty="0">
                <a:latin typeface="Calibri" pitchFamily="34" charset="0"/>
                <a:cs typeface="Calibri" pitchFamily="34" charset="0"/>
              </a:rPr>
              <a:t>İngilizce KPDS en az 70 </a:t>
            </a:r>
          </a:p>
          <a:p>
            <a:pPr algn="just">
              <a:lnSpc>
                <a:spcPct val="120000"/>
              </a:lnSpc>
              <a:spcBef>
                <a:spcPts val="600"/>
              </a:spcBef>
              <a:buFont typeface="Wingdings" pitchFamily="2" charset="2"/>
              <a:buChar char="§"/>
            </a:pPr>
            <a:r>
              <a:rPr lang="tr-TR" sz="2000" dirty="0">
                <a:latin typeface="Calibri" pitchFamily="34" charset="0"/>
                <a:cs typeface="Calibri" pitchFamily="34" charset="0"/>
              </a:rPr>
              <a:t>KPSS/iş tecrübesi ile istihdam edilenler arasında denge (%50-%50) </a:t>
            </a:r>
          </a:p>
          <a:p>
            <a:pPr algn="just">
              <a:lnSpc>
                <a:spcPct val="120000"/>
              </a:lnSpc>
              <a:spcBef>
                <a:spcPts val="600"/>
              </a:spcBef>
              <a:buFont typeface="Wingdings" pitchFamily="2" charset="2"/>
              <a:buChar char="§"/>
            </a:pPr>
            <a:r>
              <a:rPr lang="tr-TR" sz="2000" dirty="0">
                <a:latin typeface="Calibri" pitchFamily="34" charset="0"/>
                <a:cs typeface="Calibri" pitchFamily="34" charset="0"/>
              </a:rPr>
              <a:t>Kamu kurumlarından sınavla geçebileceklerin oranı en fazla %30</a:t>
            </a:r>
          </a:p>
          <a:p>
            <a:pPr algn="just">
              <a:lnSpc>
                <a:spcPct val="120000"/>
              </a:lnSpc>
              <a:spcBef>
                <a:spcPts val="600"/>
              </a:spcBef>
              <a:buFont typeface="Wingdings" pitchFamily="2" charset="2"/>
              <a:buChar char="§"/>
            </a:pPr>
            <a:r>
              <a:rPr lang="tr-TR" sz="2000" dirty="0">
                <a:latin typeface="Calibri" pitchFamily="34" charset="0"/>
                <a:cs typeface="Calibri" pitchFamily="34" charset="0"/>
              </a:rPr>
              <a:t>Destek personelin toplam personele oranı en fazla %20 </a:t>
            </a:r>
          </a:p>
          <a:p>
            <a:pPr algn="just">
              <a:lnSpc>
                <a:spcPct val="120000"/>
              </a:lnSpc>
              <a:spcBef>
                <a:spcPts val="600"/>
              </a:spcBef>
              <a:buFont typeface="Wingdings" pitchFamily="2" charset="2"/>
              <a:buChar char="§"/>
            </a:pPr>
            <a:r>
              <a:rPr lang="tr-TR" sz="2000" dirty="0">
                <a:latin typeface="Calibri" pitchFamily="34" charset="0"/>
                <a:cs typeface="Calibri" pitchFamily="34" charset="0"/>
              </a:rPr>
              <a:t>Personel giderlerinin ajans gelirlerine oranı en fazla %15</a:t>
            </a:r>
          </a:p>
          <a:p>
            <a:pPr algn="just">
              <a:lnSpc>
                <a:spcPct val="120000"/>
              </a:lnSpc>
              <a:spcBef>
                <a:spcPts val="600"/>
              </a:spcBef>
              <a:buFont typeface="Wingdings" pitchFamily="2" charset="2"/>
              <a:buChar char="§"/>
            </a:pPr>
            <a:endParaRPr lang="tr-TR" sz="2000" dirty="0">
              <a:latin typeface="Calibri" pitchFamily="34" charset="0"/>
              <a:cs typeface="Calibri" pitchFamily="34" charset="0"/>
            </a:endParaRPr>
          </a:p>
        </p:txBody>
      </p:sp>
      <p:sp>
        <p:nvSpPr>
          <p:cNvPr id="5" name="4 Veri Yer Tutucusu"/>
          <p:cNvSpPr>
            <a:spLocks noGrp="1"/>
          </p:cNvSpPr>
          <p:nvPr>
            <p:ph type="dt" sz="half" idx="10"/>
          </p:nvPr>
        </p:nvSpPr>
        <p:spPr/>
        <p:txBody>
          <a:bodyPr/>
          <a:lstStyle/>
          <a:p>
            <a:r>
              <a:rPr lang="tr-TR" smtClean="0"/>
              <a:t>16.12.2011</a:t>
            </a:r>
            <a:endParaRPr lang="tr-TR"/>
          </a:p>
        </p:txBody>
      </p:sp>
    </p:spTree>
    <p:extLst>
      <p:ext uri="{BB962C8B-B14F-4D97-AF65-F5344CB8AC3E}">
        <p14:creationId xmlns:p14="http://schemas.microsoft.com/office/powerpoint/2010/main" xmlns="" val="1173143112"/>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Başlık 1"/>
          <p:cNvSpPr>
            <a:spLocks noGrp="1"/>
          </p:cNvSpPr>
          <p:nvPr>
            <p:ph type="title"/>
          </p:nvPr>
        </p:nvSpPr>
        <p:spPr>
          <a:xfrm>
            <a:off x="468313" y="333375"/>
            <a:ext cx="8229600" cy="1143000"/>
          </a:xfrm>
        </p:spPr>
        <p:txBody>
          <a:bodyPr>
            <a:normAutofit/>
          </a:bodyPr>
          <a:lstStyle/>
          <a:p>
            <a:r>
              <a:rPr lang="tr-TR" sz="3000" dirty="0">
                <a:latin typeface="Calibri" pitchFamily="34" charset="0"/>
                <a:cs typeface="Calibri" pitchFamily="34" charset="0"/>
              </a:rPr>
              <a:t>Beşeri </a:t>
            </a:r>
            <a:r>
              <a:rPr lang="tr-TR" sz="3000" dirty="0" smtClean="0">
                <a:latin typeface="Calibri" pitchFamily="34" charset="0"/>
                <a:cs typeface="Calibri" pitchFamily="34" charset="0"/>
              </a:rPr>
              <a:t>Kaynaklar - </a:t>
            </a:r>
            <a:r>
              <a:rPr lang="tr-TR" sz="2400" dirty="0" smtClean="0">
                <a:latin typeface="Calibri" pitchFamily="34" charset="0"/>
                <a:cs typeface="Calibri" pitchFamily="34" charset="0"/>
              </a:rPr>
              <a:t>Uzman </a:t>
            </a:r>
            <a:r>
              <a:rPr lang="tr-TR" sz="2400" dirty="0">
                <a:latin typeface="Calibri" pitchFamily="34" charset="0"/>
                <a:cs typeface="Calibri" pitchFamily="34" charset="0"/>
              </a:rPr>
              <a:t>Personelin Nitelikleri</a:t>
            </a:r>
          </a:p>
        </p:txBody>
      </p:sp>
      <p:sp>
        <p:nvSpPr>
          <p:cNvPr id="5" name="Slayt Numarası Yer Tutucusu 4"/>
          <p:cNvSpPr>
            <a:spLocks noGrp="1"/>
          </p:cNvSpPr>
          <p:nvPr>
            <p:ph type="sldNum" sz="quarter" idx="12"/>
          </p:nvPr>
        </p:nvSpPr>
        <p:spPr/>
        <p:txBody>
          <a:bodyPr/>
          <a:lstStyle/>
          <a:p>
            <a:pPr>
              <a:defRPr/>
            </a:pPr>
            <a:fld id="{3D46B690-26A0-47D6-B6FA-AB253CFC2541}" type="slidenum">
              <a:rPr lang="tr-TR" smtClean="0"/>
              <a:pPr>
                <a:defRPr/>
              </a:pPr>
              <a:t>14</a:t>
            </a:fld>
            <a:endParaRPr lang="tr-TR" dirty="0"/>
          </a:p>
        </p:txBody>
      </p:sp>
      <p:graphicFrame>
        <p:nvGraphicFramePr>
          <p:cNvPr id="74757" name="İçerik Yer Tutucusu 6"/>
          <p:cNvGraphicFramePr>
            <a:graphicFrameLocks noGrp="1"/>
          </p:cNvGraphicFramePr>
          <p:nvPr>
            <p:ph sz="quarter" idx="1"/>
          </p:nvPr>
        </p:nvGraphicFramePr>
        <p:xfrm>
          <a:off x="128588" y="1433513"/>
          <a:ext cx="3917950" cy="3198812"/>
        </p:xfrm>
        <a:graphic>
          <a:graphicData uri="http://schemas.openxmlformats.org/presentationml/2006/ole">
            <p:oleObj spid="_x0000_s1114" r:id="rId3" imgW="3920068" imgH="3200677" progId="Excel.Sheet.8">
              <p:embed/>
            </p:oleObj>
          </a:graphicData>
        </a:graphic>
      </p:graphicFrame>
      <p:graphicFrame>
        <p:nvGraphicFramePr>
          <p:cNvPr id="74758" name="7 Grafik"/>
          <p:cNvGraphicFramePr>
            <a:graphicFrameLocks/>
          </p:cNvGraphicFramePr>
          <p:nvPr>
            <p:extLst>
              <p:ext uri="{D42A27DB-BD31-4B8C-83A1-F6EECF244321}">
                <p14:modId xmlns:p14="http://schemas.microsoft.com/office/powerpoint/2010/main" xmlns="" val="634860275"/>
              </p:ext>
            </p:extLst>
          </p:nvPr>
        </p:nvGraphicFramePr>
        <p:xfrm>
          <a:off x="3800475" y="2750194"/>
          <a:ext cx="5286375" cy="4567238"/>
        </p:xfrm>
        <a:graphic>
          <a:graphicData uri="http://schemas.openxmlformats.org/presentationml/2006/ole">
            <p:oleObj spid="_x0000_s1115" r:id="rId4" imgW="5285690" imgH="4566300" progId="Excel.Sheet.8">
              <p:embed/>
            </p:oleObj>
          </a:graphicData>
        </a:graphic>
      </p:graphicFrame>
      <p:sp>
        <p:nvSpPr>
          <p:cNvPr id="6" name="5 Veri Yer Tutucusu"/>
          <p:cNvSpPr>
            <a:spLocks noGrp="1"/>
          </p:cNvSpPr>
          <p:nvPr>
            <p:ph type="dt" sz="half" idx="10"/>
          </p:nvPr>
        </p:nvSpPr>
        <p:spPr/>
        <p:txBody>
          <a:bodyPr/>
          <a:lstStyle/>
          <a:p>
            <a:r>
              <a:rPr lang="tr-TR" smtClean="0"/>
              <a:t>16.12.2011</a:t>
            </a:r>
            <a:endParaRPr lang="tr-TR"/>
          </a:p>
        </p:txBody>
      </p:sp>
    </p:spTree>
    <p:extLst>
      <p:ext uri="{BB962C8B-B14F-4D97-AF65-F5344CB8AC3E}">
        <p14:creationId xmlns:p14="http://schemas.microsoft.com/office/powerpoint/2010/main" xmlns="" val="1182137872"/>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Başlık 1"/>
          <p:cNvSpPr>
            <a:spLocks noGrp="1"/>
          </p:cNvSpPr>
          <p:nvPr>
            <p:ph type="title"/>
          </p:nvPr>
        </p:nvSpPr>
        <p:spPr/>
        <p:txBody>
          <a:bodyPr>
            <a:normAutofit/>
          </a:bodyPr>
          <a:lstStyle/>
          <a:p>
            <a:pPr eaLnBrk="1" hangingPunct="1"/>
            <a:r>
              <a:rPr lang="tr-TR" sz="3000" dirty="0">
                <a:latin typeface="Calibri" pitchFamily="34" charset="0"/>
                <a:cs typeface="Calibri" pitchFamily="34" charset="0"/>
              </a:rPr>
              <a:t>Teşkilat Yapısı</a:t>
            </a:r>
          </a:p>
        </p:txBody>
      </p:sp>
      <p:sp>
        <p:nvSpPr>
          <p:cNvPr id="78880" name="Veri Yer Tutucusu 1"/>
          <p:cNvSpPr>
            <a:spLocks noGrp="1"/>
          </p:cNvSpPr>
          <p:nvPr>
            <p:ph type="dt" sz="half" idx="10"/>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tr-TR" smtClean="0">
                <a:solidFill>
                  <a:srgbClr val="898989"/>
                </a:solidFill>
              </a:rPr>
              <a:t>16.12.2011</a:t>
            </a:r>
            <a:endParaRPr lang="tr-TR">
              <a:solidFill>
                <a:srgbClr val="898989"/>
              </a:solidFill>
            </a:endParaRPr>
          </a:p>
        </p:txBody>
      </p:sp>
      <p:sp>
        <p:nvSpPr>
          <p:cNvPr id="78881" name="Slayt Numarası Yer Tutucusu 2"/>
          <p:cNvSpPr>
            <a:spLocks noGrp="1"/>
          </p:cNvSpPr>
          <p:nvPr>
            <p:ph type="sldNum" sz="quarter" idx="12"/>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fld id="{F8A9E129-F16D-464B-9CB2-4E257A2943F8}" type="slidenum">
              <a:rPr lang="tr-TR" smtClean="0">
                <a:solidFill>
                  <a:srgbClr val="898989"/>
                </a:solidFill>
              </a:rPr>
              <a:pPr eaLnBrk="1" hangingPunct="1"/>
              <a:t>15</a:t>
            </a:fld>
            <a:endParaRPr lang="tr-TR" smtClean="0">
              <a:solidFill>
                <a:srgbClr val="898989"/>
              </a:solidFill>
            </a:endParaRPr>
          </a:p>
        </p:txBody>
      </p:sp>
      <p:sp>
        <p:nvSpPr>
          <p:cNvPr id="78851" name="İçerik Yer Tutucusu 2"/>
          <p:cNvSpPr>
            <a:spLocks noGrp="1"/>
          </p:cNvSpPr>
          <p:nvPr>
            <p:ph sz="quarter" idx="1"/>
          </p:nvPr>
        </p:nvSpPr>
        <p:spPr/>
        <p:txBody>
          <a:bodyPr/>
          <a:lstStyle/>
          <a:p>
            <a:pPr eaLnBrk="1" hangingPunct="1"/>
            <a:endParaRPr lang="tr-TR" smtClean="0"/>
          </a:p>
        </p:txBody>
      </p:sp>
      <p:sp>
        <p:nvSpPr>
          <p:cNvPr id="4" name="20 Dikdörtgen"/>
          <p:cNvSpPr/>
          <p:nvPr/>
        </p:nvSpPr>
        <p:spPr>
          <a:xfrm>
            <a:off x="567481" y="1556792"/>
            <a:ext cx="8036967" cy="4968552"/>
          </a:xfrm>
          <a:prstGeom prst="rect">
            <a:avLst/>
          </a:prstGeom>
          <a:solidFill>
            <a:schemeClr val="bg1">
              <a:lumMod val="85000"/>
            </a:schemeClr>
          </a:solidFill>
        </p:spPr>
        <p:style>
          <a:lnRef idx="0">
            <a:schemeClr val="accent4"/>
          </a:lnRef>
          <a:fillRef idx="3">
            <a:schemeClr val="accent4"/>
          </a:fillRef>
          <a:effectRef idx="3">
            <a:schemeClr val="accent4"/>
          </a:effectRef>
          <a:fontRef idx="minor">
            <a:schemeClr val="lt1"/>
          </a:fontRef>
        </p:style>
        <p:txBody>
          <a:bodyPr anchor="ctr"/>
          <a:lstStyle/>
          <a:p>
            <a:pPr algn="ctr" fontAlgn="auto">
              <a:spcBef>
                <a:spcPts val="0"/>
              </a:spcBef>
              <a:spcAft>
                <a:spcPts val="0"/>
              </a:spcAft>
              <a:defRPr/>
            </a:pPr>
            <a:endParaRPr lang="tr-TR">
              <a:solidFill>
                <a:prstClr val="white"/>
              </a:solidFill>
            </a:endParaRPr>
          </a:p>
        </p:txBody>
      </p:sp>
      <p:sp>
        <p:nvSpPr>
          <p:cNvPr id="5" name="4 Metin kutusu"/>
          <p:cNvSpPr txBox="1"/>
          <p:nvPr/>
        </p:nvSpPr>
        <p:spPr>
          <a:xfrm>
            <a:off x="782638" y="2857500"/>
            <a:ext cx="2828925" cy="2214563"/>
          </a:xfrm>
          <a:prstGeom prst="rect">
            <a:avLst/>
          </a:prstGeom>
        </p:spPr>
        <p:style>
          <a:lnRef idx="2">
            <a:schemeClr val="accent1"/>
          </a:lnRef>
          <a:fillRef idx="1">
            <a:schemeClr val="lt1"/>
          </a:fillRef>
          <a:effectRef idx="0">
            <a:schemeClr val="accent1"/>
          </a:effectRef>
          <a:fontRef idx="minor">
            <a:schemeClr val="dk1"/>
          </a:fontRef>
        </p:style>
        <p:txBody>
          <a:bodyPr anchor="ctr">
            <a:spAutoFit/>
          </a:bodyPr>
          <a:lstStyle/>
          <a:p>
            <a:pPr algn="ctr" fontAlgn="auto">
              <a:spcBef>
                <a:spcPts val="0"/>
              </a:spcBef>
              <a:spcAft>
                <a:spcPts val="0"/>
              </a:spcAft>
              <a:defRPr/>
            </a:pPr>
            <a:endParaRPr lang="tr-TR" sz="1600" dirty="0">
              <a:solidFill>
                <a:prstClr val="black"/>
              </a:solidFill>
            </a:endParaRPr>
          </a:p>
          <a:p>
            <a:pPr algn="ctr" fontAlgn="auto">
              <a:spcBef>
                <a:spcPts val="0"/>
              </a:spcBef>
              <a:spcAft>
                <a:spcPts val="0"/>
              </a:spcAft>
              <a:defRPr/>
            </a:pPr>
            <a:endParaRPr lang="tr-TR" sz="1600" dirty="0">
              <a:solidFill>
                <a:prstClr val="black"/>
              </a:solidFill>
            </a:endParaRPr>
          </a:p>
          <a:p>
            <a:pPr algn="ctr" fontAlgn="auto">
              <a:spcBef>
                <a:spcPts val="0"/>
              </a:spcBef>
              <a:spcAft>
                <a:spcPts val="0"/>
              </a:spcAft>
              <a:defRPr/>
            </a:pPr>
            <a:endParaRPr lang="tr-TR" sz="1600" dirty="0">
              <a:solidFill>
                <a:prstClr val="black"/>
              </a:solidFill>
            </a:endParaRPr>
          </a:p>
          <a:p>
            <a:pPr algn="ctr" fontAlgn="auto">
              <a:spcBef>
                <a:spcPts val="0"/>
              </a:spcBef>
              <a:spcAft>
                <a:spcPts val="0"/>
              </a:spcAft>
              <a:defRPr/>
            </a:pPr>
            <a:r>
              <a:rPr lang="tr-TR" dirty="0">
                <a:solidFill>
                  <a:prstClr val="black"/>
                </a:solidFill>
                <a:latin typeface="Calibri" pitchFamily="34" charset="0"/>
                <a:cs typeface="Calibri" pitchFamily="34" charset="0"/>
              </a:rPr>
              <a:t>Kalkınma Kurulu</a:t>
            </a:r>
          </a:p>
          <a:p>
            <a:pPr algn="ctr" fontAlgn="auto">
              <a:spcBef>
                <a:spcPts val="0"/>
              </a:spcBef>
              <a:spcAft>
                <a:spcPts val="0"/>
              </a:spcAft>
              <a:defRPr/>
            </a:pPr>
            <a:endParaRPr lang="tr-TR" dirty="0">
              <a:solidFill>
                <a:prstClr val="black"/>
              </a:solidFill>
            </a:endParaRPr>
          </a:p>
          <a:p>
            <a:pPr algn="ctr" fontAlgn="auto">
              <a:spcBef>
                <a:spcPts val="0"/>
              </a:spcBef>
              <a:spcAft>
                <a:spcPts val="0"/>
              </a:spcAft>
              <a:defRPr/>
            </a:pPr>
            <a:endParaRPr lang="tr-TR" dirty="0">
              <a:solidFill>
                <a:prstClr val="black"/>
              </a:solidFill>
            </a:endParaRPr>
          </a:p>
          <a:p>
            <a:pPr algn="ctr" fontAlgn="auto">
              <a:spcBef>
                <a:spcPts val="0"/>
              </a:spcBef>
              <a:spcAft>
                <a:spcPts val="0"/>
              </a:spcAft>
              <a:defRPr/>
            </a:pPr>
            <a:endParaRPr lang="tr-TR" dirty="0">
              <a:solidFill>
                <a:prstClr val="black"/>
              </a:solidFill>
            </a:endParaRPr>
          </a:p>
          <a:p>
            <a:pPr algn="ctr" fontAlgn="auto">
              <a:spcBef>
                <a:spcPts val="0"/>
              </a:spcBef>
              <a:spcAft>
                <a:spcPts val="0"/>
              </a:spcAft>
              <a:defRPr/>
            </a:pPr>
            <a:endParaRPr lang="tr-TR" dirty="0">
              <a:solidFill>
                <a:prstClr val="black"/>
              </a:solidFill>
            </a:endParaRPr>
          </a:p>
        </p:txBody>
      </p:sp>
      <p:sp>
        <p:nvSpPr>
          <p:cNvPr id="6" name="40 Metin kutusu"/>
          <p:cNvSpPr txBox="1"/>
          <p:nvPr/>
        </p:nvSpPr>
        <p:spPr>
          <a:xfrm>
            <a:off x="1403649" y="3950702"/>
            <a:ext cx="1512168" cy="369332"/>
          </a:xfrm>
          <a:prstGeom prst="rect">
            <a:avLst/>
          </a:prstGeom>
        </p:spPr>
        <p:style>
          <a:lnRef idx="0">
            <a:schemeClr val="accent1"/>
          </a:lnRef>
          <a:fillRef idx="3">
            <a:schemeClr val="accent1"/>
          </a:fillRef>
          <a:effectRef idx="3">
            <a:schemeClr val="accent1"/>
          </a:effectRef>
          <a:fontRef idx="minor">
            <a:schemeClr val="lt1"/>
          </a:fontRef>
        </p:style>
        <p:txBody>
          <a:bodyPr anchor="ctr">
            <a:spAutoFit/>
          </a:bodyPr>
          <a:lstStyle/>
          <a:p>
            <a:pPr algn="ctr" fontAlgn="auto">
              <a:spcBef>
                <a:spcPts val="0"/>
              </a:spcBef>
              <a:spcAft>
                <a:spcPts val="0"/>
              </a:spcAft>
              <a:defRPr/>
            </a:pPr>
            <a:r>
              <a:rPr lang="tr-TR" dirty="0">
                <a:solidFill>
                  <a:prstClr val="white"/>
                </a:solidFill>
                <a:latin typeface="Calibri" pitchFamily="34" charset="0"/>
                <a:cs typeface="Calibri" pitchFamily="34" charset="0"/>
              </a:rPr>
              <a:t>DANIŞMA</a:t>
            </a:r>
          </a:p>
        </p:txBody>
      </p:sp>
      <p:sp>
        <p:nvSpPr>
          <p:cNvPr id="7" name="35 Dikdörtgen"/>
          <p:cNvSpPr/>
          <p:nvPr/>
        </p:nvSpPr>
        <p:spPr>
          <a:xfrm>
            <a:off x="5703260" y="1801650"/>
            <a:ext cx="2563205" cy="1151013"/>
          </a:xfrm>
          <a:prstGeom prst="rect">
            <a:avLst/>
          </a:prstGeom>
        </p:spPr>
        <p:style>
          <a:lnRef idx="0">
            <a:schemeClr val="accent4"/>
          </a:lnRef>
          <a:fillRef idx="3">
            <a:schemeClr val="accent4"/>
          </a:fillRef>
          <a:effectRef idx="3">
            <a:schemeClr val="accent4"/>
          </a:effectRef>
          <a:fontRef idx="minor">
            <a:schemeClr val="lt1"/>
          </a:fontRef>
        </p:style>
        <p:txBody>
          <a:bodyPr anchor="ctr"/>
          <a:lstStyle/>
          <a:p>
            <a:pPr algn="ctr" fontAlgn="auto">
              <a:spcBef>
                <a:spcPts val="0"/>
              </a:spcBef>
              <a:spcAft>
                <a:spcPts val="0"/>
              </a:spcAft>
              <a:defRPr/>
            </a:pPr>
            <a:endParaRPr lang="tr-TR">
              <a:solidFill>
                <a:prstClr val="white"/>
              </a:solidFill>
            </a:endParaRPr>
          </a:p>
        </p:txBody>
      </p:sp>
      <p:sp>
        <p:nvSpPr>
          <p:cNvPr id="8" name="36 Metin kutusu"/>
          <p:cNvSpPr txBox="1"/>
          <p:nvPr/>
        </p:nvSpPr>
        <p:spPr>
          <a:xfrm>
            <a:off x="5572125" y="1747838"/>
            <a:ext cx="2830513" cy="2030412"/>
          </a:xfrm>
          <a:prstGeom prst="rect">
            <a:avLst/>
          </a:prstGeom>
        </p:spPr>
        <p:style>
          <a:lnRef idx="2">
            <a:schemeClr val="accent1"/>
          </a:lnRef>
          <a:fillRef idx="1">
            <a:schemeClr val="lt1"/>
          </a:fillRef>
          <a:effectRef idx="0">
            <a:schemeClr val="accent1"/>
          </a:effectRef>
          <a:fontRef idx="minor">
            <a:schemeClr val="dk1"/>
          </a:fontRef>
        </p:style>
        <p:txBody>
          <a:bodyPr anchor="ctr">
            <a:spAutoFit/>
          </a:bodyPr>
          <a:lstStyle/>
          <a:p>
            <a:pPr algn="ctr" fontAlgn="auto">
              <a:spcBef>
                <a:spcPts val="0"/>
              </a:spcBef>
              <a:spcAft>
                <a:spcPts val="0"/>
              </a:spcAft>
              <a:defRPr/>
            </a:pPr>
            <a:endParaRPr lang="tr-TR" dirty="0">
              <a:solidFill>
                <a:prstClr val="black"/>
              </a:solidFill>
            </a:endParaRPr>
          </a:p>
          <a:p>
            <a:pPr algn="ctr" fontAlgn="auto">
              <a:spcBef>
                <a:spcPts val="0"/>
              </a:spcBef>
              <a:spcAft>
                <a:spcPts val="0"/>
              </a:spcAft>
              <a:defRPr/>
            </a:pPr>
            <a:endParaRPr lang="tr-TR" dirty="0">
              <a:solidFill>
                <a:prstClr val="black"/>
              </a:solidFill>
            </a:endParaRPr>
          </a:p>
          <a:p>
            <a:pPr algn="ctr" fontAlgn="auto">
              <a:spcBef>
                <a:spcPts val="0"/>
              </a:spcBef>
              <a:spcAft>
                <a:spcPts val="0"/>
              </a:spcAft>
              <a:defRPr/>
            </a:pPr>
            <a:r>
              <a:rPr lang="tr-TR" dirty="0">
                <a:solidFill>
                  <a:prstClr val="black"/>
                </a:solidFill>
                <a:latin typeface="Calibri" pitchFamily="34" charset="0"/>
                <a:cs typeface="Calibri" pitchFamily="34" charset="0"/>
              </a:rPr>
              <a:t>Yönetim Kurulu</a:t>
            </a:r>
          </a:p>
          <a:p>
            <a:pPr algn="ctr" fontAlgn="auto">
              <a:spcBef>
                <a:spcPts val="0"/>
              </a:spcBef>
              <a:spcAft>
                <a:spcPts val="0"/>
              </a:spcAft>
              <a:defRPr/>
            </a:pPr>
            <a:endParaRPr lang="tr-TR" dirty="0">
              <a:solidFill>
                <a:prstClr val="black"/>
              </a:solidFill>
            </a:endParaRPr>
          </a:p>
          <a:p>
            <a:pPr algn="ctr" fontAlgn="auto">
              <a:spcBef>
                <a:spcPts val="0"/>
              </a:spcBef>
              <a:spcAft>
                <a:spcPts val="0"/>
              </a:spcAft>
              <a:defRPr/>
            </a:pPr>
            <a:endParaRPr lang="tr-TR" dirty="0">
              <a:solidFill>
                <a:prstClr val="black"/>
              </a:solidFill>
            </a:endParaRPr>
          </a:p>
          <a:p>
            <a:pPr algn="ctr" fontAlgn="auto">
              <a:spcBef>
                <a:spcPts val="0"/>
              </a:spcBef>
              <a:spcAft>
                <a:spcPts val="0"/>
              </a:spcAft>
              <a:defRPr/>
            </a:pPr>
            <a:endParaRPr lang="tr-TR" dirty="0">
              <a:solidFill>
                <a:prstClr val="black"/>
              </a:solidFill>
            </a:endParaRPr>
          </a:p>
          <a:p>
            <a:pPr algn="ctr" fontAlgn="auto">
              <a:spcBef>
                <a:spcPts val="0"/>
              </a:spcBef>
              <a:spcAft>
                <a:spcPts val="0"/>
              </a:spcAft>
              <a:defRPr/>
            </a:pPr>
            <a:endParaRPr lang="tr-TR" dirty="0">
              <a:solidFill>
                <a:prstClr val="black"/>
              </a:solidFill>
            </a:endParaRPr>
          </a:p>
        </p:txBody>
      </p:sp>
      <p:sp>
        <p:nvSpPr>
          <p:cNvPr id="9" name="37 Metin kutusu"/>
          <p:cNvSpPr txBox="1"/>
          <p:nvPr/>
        </p:nvSpPr>
        <p:spPr>
          <a:xfrm>
            <a:off x="6301886" y="2732488"/>
            <a:ext cx="1385516" cy="369332"/>
          </a:xfrm>
          <a:prstGeom prst="rect">
            <a:avLst/>
          </a:prstGeom>
        </p:spPr>
        <p:style>
          <a:lnRef idx="0">
            <a:schemeClr val="accent1"/>
          </a:lnRef>
          <a:fillRef idx="3">
            <a:schemeClr val="accent1"/>
          </a:fillRef>
          <a:effectRef idx="3">
            <a:schemeClr val="accent1"/>
          </a:effectRef>
          <a:fontRef idx="minor">
            <a:schemeClr val="lt1"/>
          </a:fontRef>
        </p:style>
        <p:txBody>
          <a:bodyPr>
            <a:spAutoFit/>
          </a:bodyPr>
          <a:lstStyle/>
          <a:p>
            <a:pPr algn="ctr" fontAlgn="auto">
              <a:spcBef>
                <a:spcPts val="0"/>
              </a:spcBef>
              <a:spcAft>
                <a:spcPts val="0"/>
              </a:spcAft>
              <a:defRPr/>
            </a:pPr>
            <a:r>
              <a:rPr lang="tr-TR" dirty="0">
                <a:solidFill>
                  <a:prstClr val="white"/>
                </a:solidFill>
                <a:latin typeface="Calibri" pitchFamily="34" charset="0"/>
                <a:cs typeface="Calibri" pitchFamily="34" charset="0"/>
              </a:rPr>
              <a:t>KARAR</a:t>
            </a:r>
          </a:p>
        </p:txBody>
      </p:sp>
      <p:sp>
        <p:nvSpPr>
          <p:cNvPr id="10" name="33 Metin kutusu"/>
          <p:cNvSpPr txBox="1"/>
          <p:nvPr/>
        </p:nvSpPr>
        <p:spPr>
          <a:xfrm>
            <a:off x="5616575" y="4267200"/>
            <a:ext cx="2828925" cy="2032000"/>
          </a:xfrm>
          <a:prstGeom prst="rect">
            <a:avLst/>
          </a:prstGeom>
        </p:spPr>
        <p:style>
          <a:lnRef idx="2">
            <a:schemeClr val="accent1"/>
          </a:lnRef>
          <a:fillRef idx="1">
            <a:schemeClr val="lt1"/>
          </a:fillRef>
          <a:effectRef idx="0">
            <a:schemeClr val="accent1"/>
          </a:effectRef>
          <a:fontRef idx="minor">
            <a:schemeClr val="dk1"/>
          </a:fontRef>
        </p:style>
        <p:txBody>
          <a:bodyPr anchor="ctr">
            <a:spAutoFit/>
          </a:bodyPr>
          <a:lstStyle/>
          <a:p>
            <a:pPr algn="ctr" fontAlgn="auto">
              <a:spcBef>
                <a:spcPts val="0"/>
              </a:spcBef>
              <a:spcAft>
                <a:spcPts val="0"/>
              </a:spcAft>
              <a:defRPr/>
            </a:pPr>
            <a:r>
              <a:rPr lang="tr-TR" dirty="0">
                <a:solidFill>
                  <a:prstClr val="black"/>
                </a:solidFill>
                <a:latin typeface="Calibri" pitchFamily="34" charset="0"/>
                <a:cs typeface="Calibri" pitchFamily="34" charset="0"/>
              </a:rPr>
              <a:t>Genel Sekreterlik</a:t>
            </a:r>
          </a:p>
          <a:p>
            <a:pPr algn="ctr" fontAlgn="auto">
              <a:spcBef>
                <a:spcPts val="0"/>
              </a:spcBef>
              <a:spcAft>
                <a:spcPts val="0"/>
              </a:spcAft>
              <a:defRPr/>
            </a:pPr>
            <a:endParaRPr lang="tr-TR" dirty="0">
              <a:solidFill>
                <a:prstClr val="black"/>
              </a:solidFill>
            </a:endParaRPr>
          </a:p>
          <a:p>
            <a:pPr algn="ctr" fontAlgn="auto">
              <a:spcBef>
                <a:spcPts val="0"/>
              </a:spcBef>
              <a:spcAft>
                <a:spcPts val="0"/>
              </a:spcAft>
              <a:defRPr/>
            </a:pPr>
            <a:endParaRPr lang="tr-TR" dirty="0">
              <a:solidFill>
                <a:prstClr val="black"/>
              </a:solidFill>
            </a:endParaRPr>
          </a:p>
          <a:p>
            <a:pPr algn="ctr" fontAlgn="auto">
              <a:spcBef>
                <a:spcPts val="0"/>
              </a:spcBef>
              <a:spcAft>
                <a:spcPts val="0"/>
              </a:spcAft>
              <a:defRPr/>
            </a:pPr>
            <a:endParaRPr lang="tr-TR" dirty="0">
              <a:solidFill>
                <a:prstClr val="black"/>
              </a:solidFill>
            </a:endParaRPr>
          </a:p>
          <a:p>
            <a:pPr algn="ctr" fontAlgn="auto">
              <a:spcBef>
                <a:spcPts val="0"/>
              </a:spcBef>
              <a:spcAft>
                <a:spcPts val="0"/>
              </a:spcAft>
              <a:defRPr/>
            </a:pPr>
            <a:endParaRPr lang="tr-TR" dirty="0">
              <a:solidFill>
                <a:prstClr val="black"/>
              </a:solidFill>
            </a:endParaRPr>
          </a:p>
          <a:p>
            <a:pPr algn="ctr" fontAlgn="auto">
              <a:spcBef>
                <a:spcPts val="0"/>
              </a:spcBef>
              <a:spcAft>
                <a:spcPts val="0"/>
              </a:spcAft>
              <a:defRPr/>
            </a:pPr>
            <a:endParaRPr lang="tr-TR" dirty="0">
              <a:solidFill>
                <a:prstClr val="black"/>
              </a:solidFill>
            </a:endParaRPr>
          </a:p>
          <a:p>
            <a:pPr algn="ctr" fontAlgn="auto">
              <a:spcBef>
                <a:spcPts val="0"/>
              </a:spcBef>
              <a:spcAft>
                <a:spcPts val="0"/>
              </a:spcAft>
              <a:defRPr/>
            </a:pPr>
            <a:endParaRPr lang="tr-TR" dirty="0">
              <a:solidFill>
                <a:prstClr val="black"/>
              </a:solidFill>
            </a:endParaRPr>
          </a:p>
        </p:txBody>
      </p:sp>
      <p:sp>
        <p:nvSpPr>
          <p:cNvPr id="11" name="34 Metin kutusu"/>
          <p:cNvSpPr txBox="1"/>
          <p:nvPr/>
        </p:nvSpPr>
        <p:spPr>
          <a:xfrm>
            <a:off x="6307446" y="4715852"/>
            <a:ext cx="1385516" cy="369332"/>
          </a:xfrm>
          <a:prstGeom prst="rect">
            <a:avLst/>
          </a:prstGeom>
        </p:spPr>
        <p:style>
          <a:lnRef idx="0">
            <a:schemeClr val="accent1"/>
          </a:lnRef>
          <a:fillRef idx="3">
            <a:schemeClr val="accent1"/>
          </a:fillRef>
          <a:effectRef idx="3">
            <a:schemeClr val="accent1"/>
          </a:effectRef>
          <a:fontRef idx="minor">
            <a:schemeClr val="lt1"/>
          </a:fontRef>
        </p:style>
        <p:txBody>
          <a:bodyPr>
            <a:spAutoFit/>
          </a:bodyPr>
          <a:lstStyle/>
          <a:p>
            <a:pPr algn="ctr" fontAlgn="auto">
              <a:spcBef>
                <a:spcPts val="0"/>
              </a:spcBef>
              <a:spcAft>
                <a:spcPts val="0"/>
              </a:spcAft>
              <a:defRPr/>
            </a:pPr>
            <a:r>
              <a:rPr lang="tr-TR" dirty="0">
                <a:solidFill>
                  <a:prstClr val="white"/>
                </a:solidFill>
                <a:latin typeface="Calibri" pitchFamily="34" charset="0"/>
                <a:cs typeface="Calibri" pitchFamily="34" charset="0"/>
              </a:rPr>
              <a:t>İCRA</a:t>
            </a:r>
          </a:p>
        </p:txBody>
      </p:sp>
      <p:sp>
        <p:nvSpPr>
          <p:cNvPr id="12" name="23 Şeritli Sağ Ok"/>
          <p:cNvSpPr/>
          <p:nvPr/>
        </p:nvSpPr>
        <p:spPr>
          <a:xfrm rot="5400000">
            <a:off x="6360474" y="3777844"/>
            <a:ext cx="473946" cy="415656"/>
          </a:xfrm>
          <a:prstGeom prst="stripedRightArrow">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tr-TR">
              <a:ln>
                <a:solidFill>
                  <a:srgbClr val="4F81BD">
                    <a:lumMod val="20000"/>
                    <a:lumOff val="80000"/>
                  </a:srgbClr>
                </a:solidFill>
              </a:ln>
              <a:solidFill>
                <a:prstClr val="white"/>
              </a:solidFill>
            </a:endParaRPr>
          </a:p>
        </p:txBody>
      </p:sp>
      <p:graphicFrame>
        <p:nvGraphicFramePr>
          <p:cNvPr id="13" name="24 Diyagram"/>
          <p:cNvGraphicFramePr/>
          <p:nvPr>
            <p:extLst>
              <p:ext uri="{D42A27DB-BD31-4B8C-83A1-F6EECF244321}">
                <p14:modId xmlns:p14="http://schemas.microsoft.com/office/powerpoint/2010/main" xmlns="" val="393962206"/>
              </p:ext>
            </p:extLst>
          </p:nvPr>
        </p:nvGraphicFramePr>
        <p:xfrm>
          <a:off x="3660512" y="2956612"/>
          <a:ext cx="1916611" cy="209888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4" name="27 Metin kutusu"/>
          <p:cNvSpPr txBox="1"/>
          <p:nvPr/>
        </p:nvSpPr>
        <p:spPr>
          <a:xfrm>
            <a:off x="5715000" y="5468938"/>
            <a:ext cx="803275" cy="739775"/>
          </a:xfrm>
          <a:prstGeom prst="rect">
            <a:avLst/>
          </a:prstGeom>
        </p:spPr>
        <p:style>
          <a:lnRef idx="2">
            <a:schemeClr val="accent4"/>
          </a:lnRef>
          <a:fillRef idx="1">
            <a:schemeClr val="lt1"/>
          </a:fillRef>
          <a:effectRef idx="0">
            <a:schemeClr val="accent4"/>
          </a:effectRef>
          <a:fontRef idx="minor">
            <a:schemeClr val="dk1"/>
          </a:fontRef>
        </p:style>
        <p:txBody>
          <a:bodyPr anchor="ctr">
            <a:spAutoFit/>
          </a:bodyPr>
          <a:lstStyle/>
          <a:p>
            <a:pPr algn="ctr" fontAlgn="auto">
              <a:spcBef>
                <a:spcPts val="0"/>
              </a:spcBef>
              <a:spcAft>
                <a:spcPts val="0"/>
              </a:spcAft>
              <a:defRPr/>
            </a:pPr>
            <a:r>
              <a:rPr lang="tr-TR" sz="1400" dirty="0">
                <a:solidFill>
                  <a:prstClr val="black"/>
                </a:solidFill>
                <a:latin typeface="Calibri" pitchFamily="34" charset="0"/>
                <a:cs typeface="Calibri" pitchFamily="34" charset="0"/>
              </a:rPr>
              <a:t>Yatırım Destek Ofisi</a:t>
            </a:r>
          </a:p>
        </p:txBody>
      </p:sp>
      <p:sp>
        <p:nvSpPr>
          <p:cNvPr id="15" name="28 Metin kutusu"/>
          <p:cNvSpPr txBox="1"/>
          <p:nvPr/>
        </p:nvSpPr>
        <p:spPr>
          <a:xfrm>
            <a:off x="6591300" y="5468938"/>
            <a:ext cx="803275" cy="739775"/>
          </a:xfrm>
          <a:prstGeom prst="rect">
            <a:avLst/>
          </a:prstGeom>
        </p:spPr>
        <p:style>
          <a:lnRef idx="2">
            <a:schemeClr val="accent4"/>
          </a:lnRef>
          <a:fillRef idx="1">
            <a:schemeClr val="lt1"/>
          </a:fillRef>
          <a:effectRef idx="0">
            <a:schemeClr val="accent4"/>
          </a:effectRef>
          <a:fontRef idx="minor">
            <a:schemeClr val="dk1"/>
          </a:fontRef>
        </p:style>
        <p:txBody>
          <a:bodyPr anchor="ctr">
            <a:spAutoFit/>
          </a:bodyPr>
          <a:lstStyle/>
          <a:p>
            <a:pPr algn="ctr" fontAlgn="auto">
              <a:spcBef>
                <a:spcPts val="0"/>
              </a:spcBef>
              <a:spcAft>
                <a:spcPts val="0"/>
              </a:spcAft>
              <a:defRPr/>
            </a:pPr>
            <a:r>
              <a:rPr lang="tr-TR" sz="1400" dirty="0">
                <a:solidFill>
                  <a:prstClr val="black"/>
                </a:solidFill>
                <a:latin typeface="Calibri" pitchFamily="34" charset="0"/>
                <a:cs typeface="Calibri" pitchFamily="34" charset="0"/>
              </a:rPr>
              <a:t>Yatırım Destek Ofisi</a:t>
            </a:r>
          </a:p>
        </p:txBody>
      </p:sp>
      <p:sp>
        <p:nvSpPr>
          <p:cNvPr id="16" name="29 Metin kutusu"/>
          <p:cNvSpPr txBox="1"/>
          <p:nvPr/>
        </p:nvSpPr>
        <p:spPr>
          <a:xfrm>
            <a:off x="7467600" y="5468938"/>
            <a:ext cx="803275" cy="739775"/>
          </a:xfrm>
          <a:prstGeom prst="rect">
            <a:avLst/>
          </a:prstGeom>
        </p:spPr>
        <p:style>
          <a:lnRef idx="2">
            <a:schemeClr val="accent4"/>
          </a:lnRef>
          <a:fillRef idx="1">
            <a:schemeClr val="lt1"/>
          </a:fillRef>
          <a:effectRef idx="0">
            <a:schemeClr val="accent4"/>
          </a:effectRef>
          <a:fontRef idx="minor">
            <a:schemeClr val="dk1"/>
          </a:fontRef>
        </p:style>
        <p:txBody>
          <a:bodyPr anchor="ctr">
            <a:spAutoFit/>
          </a:bodyPr>
          <a:lstStyle/>
          <a:p>
            <a:pPr algn="ctr" fontAlgn="auto">
              <a:spcBef>
                <a:spcPts val="0"/>
              </a:spcBef>
              <a:spcAft>
                <a:spcPts val="0"/>
              </a:spcAft>
              <a:defRPr/>
            </a:pPr>
            <a:r>
              <a:rPr lang="tr-TR" sz="1400" dirty="0">
                <a:solidFill>
                  <a:prstClr val="black"/>
                </a:solidFill>
                <a:latin typeface="Calibri" pitchFamily="34" charset="0"/>
                <a:cs typeface="Calibri" pitchFamily="34" charset="0"/>
              </a:rPr>
              <a:t>Yatırım Destek Ofisi</a:t>
            </a:r>
          </a:p>
        </p:txBody>
      </p:sp>
      <p:sp>
        <p:nvSpPr>
          <p:cNvPr id="17" name="23 Şeritli Sağ Ok"/>
          <p:cNvSpPr/>
          <p:nvPr/>
        </p:nvSpPr>
        <p:spPr>
          <a:xfrm rot="16200000">
            <a:off x="6943735" y="3799768"/>
            <a:ext cx="473946" cy="415656"/>
          </a:xfrm>
          <a:prstGeom prst="stripedRightArrow">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tr-TR">
              <a:ln>
                <a:solidFill>
                  <a:srgbClr val="4F81BD">
                    <a:lumMod val="20000"/>
                    <a:lumOff val="80000"/>
                  </a:srgbClr>
                </a:solidFill>
              </a:ln>
              <a:solidFill>
                <a:prstClr val="white"/>
              </a:solidFill>
            </a:endParaRPr>
          </a:p>
        </p:txBody>
      </p:sp>
    </p:spTree>
    <p:extLst>
      <p:ext uri="{BB962C8B-B14F-4D97-AF65-F5344CB8AC3E}">
        <p14:creationId xmlns:p14="http://schemas.microsoft.com/office/powerpoint/2010/main" xmlns="" val="334556426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Yuvarlatılmış Dikdörtgen 6"/>
          <p:cNvSpPr/>
          <p:nvPr/>
        </p:nvSpPr>
        <p:spPr>
          <a:xfrm>
            <a:off x="2108333" y="1322902"/>
            <a:ext cx="5830936" cy="1186479"/>
          </a:xfrm>
          <a:prstGeom prst="roundRect">
            <a:avLst/>
          </a:prstGeom>
          <a:gradFill flip="none" rotWithShape="1">
            <a:gsLst>
              <a:gs pos="0">
                <a:srgbClr val="00B0F0"/>
              </a:gs>
              <a:gs pos="9000">
                <a:srgbClr val="00B0F0"/>
              </a:gs>
              <a:gs pos="59000">
                <a:schemeClr val="bg1">
                  <a:lumMod val="95000"/>
                </a:schemeClr>
              </a:gs>
            </a:gsLst>
            <a:lin ang="0" scaled="1"/>
            <a:tileRect/>
          </a:gradFill>
          <a:ln>
            <a:noFill/>
          </a:ln>
        </p:spPr>
        <p:style>
          <a:lnRef idx="2">
            <a:schemeClr val="accent2"/>
          </a:lnRef>
          <a:fillRef idx="1">
            <a:schemeClr val="lt1"/>
          </a:fillRef>
          <a:effectRef idx="0">
            <a:schemeClr val="accent2"/>
          </a:effectRef>
          <a:fontRef idx="minor">
            <a:schemeClr val="dk1"/>
          </a:fontRef>
        </p:style>
        <p:txBody>
          <a:bodyPr anchor="ctr"/>
          <a:lstStyle/>
          <a:p>
            <a:pPr fontAlgn="auto">
              <a:spcBef>
                <a:spcPts val="0"/>
              </a:spcBef>
              <a:spcAft>
                <a:spcPts val="0"/>
              </a:spcAft>
              <a:defRPr/>
            </a:pPr>
            <a:r>
              <a:rPr lang="tr-TR" dirty="0">
                <a:solidFill>
                  <a:schemeClr val="bg2">
                    <a:lumMod val="50000"/>
                  </a:schemeClr>
                </a:solidFill>
              </a:rPr>
              <a:t> </a:t>
            </a:r>
            <a:r>
              <a:rPr lang="tr-TR" b="1" dirty="0">
                <a:ln w="1905"/>
                <a:solidFill>
                  <a:schemeClr val="bg2">
                    <a:lumMod val="50000"/>
                  </a:schemeClr>
                </a:solidFill>
                <a:effectLst>
                  <a:innerShdw blurRad="69850" dist="43180" dir="5400000">
                    <a:srgbClr val="000000">
                      <a:alpha val="65000"/>
                    </a:srgbClr>
                  </a:innerShdw>
                </a:effectLst>
                <a:latin typeface="Calibri" pitchFamily="34" charset="0"/>
                <a:cs typeface="Calibri" pitchFamily="34" charset="0"/>
              </a:rPr>
              <a:t>Ajansın karar organıdır.</a:t>
            </a:r>
          </a:p>
          <a:p>
            <a:pPr marL="285750" indent="-285750" fontAlgn="auto">
              <a:spcBef>
                <a:spcPts val="0"/>
              </a:spcBef>
              <a:spcAft>
                <a:spcPts val="0"/>
              </a:spcAft>
              <a:buFont typeface="Wingdings" pitchFamily="2" charset="2"/>
              <a:buChar char="Ø"/>
              <a:defRPr/>
            </a:pPr>
            <a:r>
              <a:rPr lang="tr-TR" dirty="0">
                <a:latin typeface="Calibri" pitchFamily="34" charset="0"/>
                <a:cs typeface="Calibri" pitchFamily="34" charset="0"/>
              </a:rPr>
              <a:t>Bölge İllerinin Valileri, Belediye Başkanları, İl Genel Meclisi Başkanları, Ticaret ve </a:t>
            </a:r>
            <a:r>
              <a:rPr lang="tr-TR" dirty="0" smtClean="0">
                <a:latin typeface="Calibri" pitchFamily="34" charset="0"/>
                <a:cs typeface="Calibri" pitchFamily="34" charset="0"/>
              </a:rPr>
              <a:t>Sanayi </a:t>
            </a:r>
            <a:r>
              <a:rPr lang="tr-TR" dirty="0">
                <a:latin typeface="Calibri" pitchFamily="34" charset="0"/>
                <a:cs typeface="Calibri" pitchFamily="34" charset="0"/>
              </a:rPr>
              <a:t>Odası Başkanlarından oluşur.</a:t>
            </a:r>
          </a:p>
        </p:txBody>
      </p:sp>
      <p:sp>
        <p:nvSpPr>
          <p:cNvPr id="21" name="Arc 17"/>
          <p:cNvSpPr>
            <a:spLocks/>
          </p:cNvSpPr>
          <p:nvPr/>
        </p:nvSpPr>
        <p:spPr bwMode="gray">
          <a:xfrm>
            <a:off x="0" y="4422775"/>
            <a:ext cx="2438400" cy="2435225"/>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solidFill>
            <a:schemeClr val="tx2">
              <a:lumMod val="50000"/>
              <a:lumOff val="50000"/>
            </a:schemeClr>
          </a:solidFill>
          <a:ln w="9525">
            <a:noFill/>
            <a:round/>
            <a:headEnd/>
            <a:tailEnd/>
          </a:ln>
          <a:effectLst/>
          <a:extLst/>
        </p:spPr>
        <p:txBody>
          <a:bodyPr wrap="none" anchor="ctr"/>
          <a:lstStyle/>
          <a:p>
            <a:pPr fontAlgn="auto">
              <a:spcBef>
                <a:spcPts val="0"/>
              </a:spcBef>
              <a:spcAft>
                <a:spcPts val="0"/>
              </a:spcAft>
              <a:defRPr/>
            </a:pPr>
            <a:endParaRPr lang="tr-TR">
              <a:latin typeface="+mn-lt"/>
              <a:cs typeface="+mn-cs"/>
            </a:endParaRPr>
          </a:p>
        </p:txBody>
      </p:sp>
      <p:sp>
        <p:nvSpPr>
          <p:cNvPr id="13316" name="Veri Yer Tutucusu 3"/>
          <p:cNvSpPr>
            <a:spLocks noGrp="1"/>
          </p:cNvSpPr>
          <p:nvPr>
            <p:ph type="dt" sz="half" idx="10"/>
          </p:nvPr>
        </p:nvSpPr>
        <p:spPr bwMode="auto">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r>
              <a:rPr lang="tr-TR" smtClean="0">
                <a:solidFill>
                  <a:schemeClr val="bg1"/>
                </a:solidFill>
              </a:rPr>
              <a:t>16.12.2011</a:t>
            </a:r>
            <a:endParaRPr lang="tr-TR" smtClean="0">
              <a:solidFill>
                <a:schemeClr val="bg1"/>
              </a:solidFill>
            </a:endParaRPr>
          </a:p>
        </p:txBody>
      </p:sp>
      <p:sp>
        <p:nvSpPr>
          <p:cNvPr id="13318" name="Slayt Numarası Yer Tutucusu 5"/>
          <p:cNvSpPr>
            <a:spLocks noGrp="1"/>
          </p:cNvSpPr>
          <p:nvPr>
            <p:ph type="sldNum" sz="quarter" idx="12"/>
          </p:nvPr>
        </p:nvSpPr>
        <p:spPr bwMode="auto">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fld id="{1D9CA044-A70E-45C3-8CFA-FD2AC38A768E}" type="slidenum">
              <a:rPr lang="tr-TR" smtClean="0">
                <a:solidFill>
                  <a:schemeClr val="bg1"/>
                </a:solidFill>
              </a:rPr>
              <a:pPr fontAlgn="base">
                <a:spcBef>
                  <a:spcPct val="0"/>
                </a:spcBef>
                <a:spcAft>
                  <a:spcPct val="0"/>
                </a:spcAft>
                <a:defRPr/>
              </a:pPr>
              <a:t>16</a:t>
            </a:fld>
            <a:endParaRPr lang="tr-TR" smtClean="0">
              <a:solidFill>
                <a:schemeClr val="bg1"/>
              </a:solidFill>
            </a:endParaRPr>
          </a:p>
        </p:txBody>
      </p:sp>
      <p:sp>
        <p:nvSpPr>
          <p:cNvPr id="79878" name="Line 4"/>
          <p:cNvSpPr>
            <a:spLocks noChangeShapeType="1"/>
          </p:cNvSpPr>
          <p:nvPr/>
        </p:nvSpPr>
        <p:spPr bwMode="gray">
          <a:xfrm flipH="1">
            <a:off x="0" y="6400800"/>
            <a:ext cx="2819400" cy="228600"/>
          </a:xfrm>
          <a:prstGeom prst="line">
            <a:avLst/>
          </a:prstGeom>
          <a:noFill/>
          <a:ln w="9525">
            <a:solidFill>
              <a:schemeClr val="accent1">
                <a:alpha val="39999"/>
              </a:schemeClr>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tr-TR"/>
          </a:p>
        </p:txBody>
      </p:sp>
      <p:sp>
        <p:nvSpPr>
          <p:cNvPr id="79879" name="Line 5"/>
          <p:cNvSpPr>
            <a:spLocks noChangeShapeType="1"/>
          </p:cNvSpPr>
          <p:nvPr/>
        </p:nvSpPr>
        <p:spPr bwMode="gray">
          <a:xfrm flipH="1">
            <a:off x="0" y="3962400"/>
            <a:ext cx="609600" cy="2667000"/>
          </a:xfrm>
          <a:prstGeom prst="line">
            <a:avLst/>
          </a:prstGeom>
          <a:noFill/>
          <a:ln w="9525">
            <a:solidFill>
              <a:schemeClr val="accent1">
                <a:alpha val="39999"/>
              </a:schemeClr>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tr-TR"/>
          </a:p>
        </p:txBody>
      </p:sp>
      <p:sp>
        <p:nvSpPr>
          <p:cNvPr id="79880" name="AutoShape 6"/>
          <p:cNvSpPr>
            <a:spLocks noChangeArrowheads="1"/>
          </p:cNvSpPr>
          <p:nvPr/>
        </p:nvSpPr>
        <p:spPr bwMode="black">
          <a:xfrm>
            <a:off x="1409700" y="3400425"/>
            <a:ext cx="228600" cy="2286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FFFFFF">
              <a:alpha val="59999"/>
            </a:srgbClr>
          </a:solidFill>
          <a:ln w="9525">
            <a:solidFill>
              <a:schemeClr val="accent1"/>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tr-TR"/>
          </a:p>
        </p:txBody>
      </p:sp>
      <p:sp>
        <p:nvSpPr>
          <p:cNvPr id="79881" name="AutoShape 7"/>
          <p:cNvSpPr>
            <a:spLocks noChangeArrowheads="1"/>
          </p:cNvSpPr>
          <p:nvPr/>
        </p:nvSpPr>
        <p:spPr bwMode="black">
          <a:xfrm>
            <a:off x="2922588" y="4438650"/>
            <a:ext cx="228600" cy="2286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FFFFFF">
              <a:alpha val="59999"/>
            </a:srgbClr>
          </a:solidFill>
          <a:ln w="9525">
            <a:solidFill>
              <a:schemeClr val="accent1"/>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tr-TR"/>
          </a:p>
        </p:txBody>
      </p:sp>
      <p:sp>
        <p:nvSpPr>
          <p:cNvPr id="79882" name="AutoShape 8"/>
          <p:cNvSpPr>
            <a:spLocks noChangeArrowheads="1"/>
          </p:cNvSpPr>
          <p:nvPr/>
        </p:nvSpPr>
        <p:spPr bwMode="black">
          <a:xfrm>
            <a:off x="3036888" y="5873750"/>
            <a:ext cx="228600" cy="2286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FFFFFF">
              <a:alpha val="59999"/>
            </a:srgbClr>
          </a:solidFill>
          <a:ln w="9525">
            <a:solidFill>
              <a:schemeClr val="accent1"/>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tr-TR"/>
          </a:p>
        </p:txBody>
      </p:sp>
      <p:sp>
        <p:nvSpPr>
          <p:cNvPr id="79883" name="Line 9"/>
          <p:cNvSpPr>
            <a:spLocks noChangeShapeType="1"/>
          </p:cNvSpPr>
          <p:nvPr/>
        </p:nvSpPr>
        <p:spPr bwMode="gray">
          <a:xfrm flipH="1">
            <a:off x="114300" y="3608388"/>
            <a:ext cx="1346200" cy="3133725"/>
          </a:xfrm>
          <a:prstGeom prst="line">
            <a:avLst/>
          </a:prstGeom>
          <a:noFill/>
          <a:ln w="9525">
            <a:solidFill>
              <a:schemeClr val="accent1">
                <a:alpha val="39999"/>
              </a:schemeClr>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tr-TR"/>
          </a:p>
        </p:txBody>
      </p:sp>
      <p:sp>
        <p:nvSpPr>
          <p:cNvPr id="79884" name="Line 10"/>
          <p:cNvSpPr>
            <a:spLocks noChangeShapeType="1"/>
          </p:cNvSpPr>
          <p:nvPr/>
        </p:nvSpPr>
        <p:spPr bwMode="gray">
          <a:xfrm flipH="1">
            <a:off x="0" y="6038850"/>
            <a:ext cx="3059113" cy="819150"/>
          </a:xfrm>
          <a:prstGeom prst="line">
            <a:avLst/>
          </a:prstGeom>
          <a:noFill/>
          <a:ln w="9525">
            <a:solidFill>
              <a:schemeClr val="accent1">
                <a:alpha val="39999"/>
              </a:schemeClr>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tr-TR"/>
          </a:p>
        </p:txBody>
      </p:sp>
      <p:sp>
        <p:nvSpPr>
          <p:cNvPr id="15" name="Line 11"/>
          <p:cNvSpPr>
            <a:spLocks noChangeShapeType="1"/>
          </p:cNvSpPr>
          <p:nvPr/>
        </p:nvSpPr>
        <p:spPr bwMode="black">
          <a:xfrm flipH="1">
            <a:off x="114300" y="1916113"/>
            <a:ext cx="534988" cy="4791075"/>
          </a:xfrm>
          <a:prstGeom prst="line">
            <a:avLst/>
          </a:prstGeom>
          <a:noFill/>
          <a:ln w="19050">
            <a:solidFill>
              <a:schemeClr val="accent1">
                <a:alpha val="59999"/>
              </a:schemeClr>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tr-TR"/>
          </a:p>
        </p:txBody>
      </p:sp>
      <p:sp>
        <p:nvSpPr>
          <p:cNvPr id="16" name="Line 12"/>
          <p:cNvSpPr>
            <a:spLocks noChangeShapeType="1"/>
          </p:cNvSpPr>
          <p:nvPr/>
        </p:nvSpPr>
        <p:spPr bwMode="black">
          <a:xfrm flipH="1">
            <a:off x="0" y="3629025"/>
            <a:ext cx="2438400" cy="3000375"/>
          </a:xfrm>
          <a:prstGeom prst="line">
            <a:avLst/>
          </a:prstGeom>
          <a:noFill/>
          <a:ln w="19050">
            <a:solidFill>
              <a:schemeClr val="accent1">
                <a:alpha val="59999"/>
              </a:schemeClr>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tr-TR"/>
          </a:p>
        </p:txBody>
      </p:sp>
      <p:sp>
        <p:nvSpPr>
          <p:cNvPr id="17" name="Line 13"/>
          <p:cNvSpPr>
            <a:spLocks noChangeShapeType="1"/>
          </p:cNvSpPr>
          <p:nvPr/>
        </p:nvSpPr>
        <p:spPr bwMode="black">
          <a:xfrm flipH="1">
            <a:off x="-174625" y="5516563"/>
            <a:ext cx="3546475" cy="1190625"/>
          </a:xfrm>
          <a:prstGeom prst="line">
            <a:avLst/>
          </a:prstGeom>
          <a:noFill/>
          <a:ln w="19050">
            <a:solidFill>
              <a:schemeClr val="accent1">
                <a:alpha val="59999"/>
              </a:schemeClr>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tr-TR"/>
          </a:p>
        </p:txBody>
      </p:sp>
      <p:sp>
        <p:nvSpPr>
          <p:cNvPr id="79888" name="Line 16"/>
          <p:cNvSpPr>
            <a:spLocks noChangeShapeType="1"/>
          </p:cNvSpPr>
          <p:nvPr/>
        </p:nvSpPr>
        <p:spPr bwMode="gray">
          <a:xfrm flipH="1">
            <a:off x="0" y="4652963"/>
            <a:ext cx="2951163" cy="2205037"/>
          </a:xfrm>
          <a:prstGeom prst="line">
            <a:avLst/>
          </a:prstGeom>
          <a:noFill/>
          <a:ln w="9525">
            <a:solidFill>
              <a:schemeClr val="accent1">
                <a:alpha val="39999"/>
              </a:schemeClr>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tr-TR"/>
          </a:p>
        </p:txBody>
      </p:sp>
      <p:sp>
        <p:nvSpPr>
          <p:cNvPr id="79889" name="AutoShape 38"/>
          <p:cNvSpPr>
            <a:spLocks noChangeArrowheads="1"/>
          </p:cNvSpPr>
          <p:nvPr/>
        </p:nvSpPr>
        <p:spPr bwMode="black">
          <a:xfrm>
            <a:off x="534988" y="3732213"/>
            <a:ext cx="228600" cy="2286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FFFFFF">
              <a:alpha val="59999"/>
            </a:srgbClr>
          </a:solidFill>
          <a:ln w="9525">
            <a:solidFill>
              <a:schemeClr val="accent1"/>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tr-TR"/>
          </a:p>
        </p:txBody>
      </p:sp>
      <p:sp>
        <p:nvSpPr>
          <p:cNvPr id="79890" name="AutoShape 39"/>
          <p:cNvSpPr>
            <a:spLocks noChangeArrowheads="1"/>
          </p:cNvSpPr>
          <p:nvPr/>
        </p:nvSpPr>
        <p:spPr bwMode="black">
          <a:xfrm>
            <a:off x="2836863" y="6416675"/>
            <a:ext cx="228600" cy="2286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FFFFFF">
              <a:alpha val="59999"/>
            </a:srgbClr>
          </a:solidFill>
          <a:ln w="9525">
            <a:solidFill>
              <a:schemeClr val="accent1"/>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tr-TR"/>
          </a:p>
        </p:txBody>
      </p:sp>
      <p:sp>
        <p:nvSpPr>
          <p:cNvPr id="42" name="Oval 41"/>
          <p:cNvSpPr>
            <a:spLocks noChangeArrowheads="1"/>
          </p:cNvSpPr>
          <p:nvPr/>
        </p:nvSpPr>
        <p:spPr bwMode="gray">
          <a:xfrm>
            <a:off x="244475" y="1316038"/>
            <a:ext cx="730250" cy="730250"/>
          </a:xfrm>
          <a:prstGeom prst="ellipse">
            <a:avLst/>
          </a:prstGeom>
          <a:gradFill rotWithShape="1">
            <a:gsLst>
              <a:gs pos="0">
                <a:schemeClr val="hlink">
                  <a:gamma/>
                  <a:tint val="20000"/>
                  <a:invGamma/>
                </a:schemeClr>
              </a:gs>
              <a:gs pos="100000">
                <a:schemeClr val="hlink"/>
              </a:gs>
            </a:gsLst>
            <a:path path="shape">
              <a:fillToRect l="50000" t="50000" r="50000" b="50000"/>
            </a:path>
          </a:gradFill>
          <a:ln w="9525">
            <a:solidFill>
              <a:srgbClr val="FEFFFF"/>
            </a:solidFill>
            <a:round/>
            <a:headEnd/>
            <a:tailEnd/>
          </a:ln>
          <a:effectLst>
            <a:outerShdw dist="35921" dir="2700000" algn="ctr" rotWithShape="0">
              <a:srgbClr val="080808">
                <a:alpha val="50000"/>
              </a:srgbClr>
            </a:outerShdw>
          </a:effectLst>
        </p:spPr>
        <p:txBody>
          <a:bodyPr wrap="none" anchor="ctr"/>
          <a:lstStyle/>
          <a:p>
            <a:pPr fontAlgn="auto">
              <a:spcBef>
                <a:spcPts val="0"/>
              </a:spcBef>
              <a:spcAft>
                <a:spcPts val="0"/>
              </a:spcAft>
              <a:defRPr/>
            </a:pPr>
            <a:endParaRPr lang="tr-TR">
              <a:latin typeface="+mn-lt"/>
              <a:cs typeface="+mn-cs"/>
            </a:endParaRPr>
          </a:p>
        </p:txBody>
      </p:sp>
      <p:sp>
        <p:nvSpPr>
          <p:cNvPr id="43" name="Oval 42"/>
          <p:cNvSpPr>
            <a:spLocks noChangeArrowheads="1"/>
          </p:cNvSpPr>
          <p:nvPr/>
        </p:nvSpPr>
        <p:spPr bwMode="gray">
          <a:xfrm rot="802016">
            <a:off x="2209800" y="3201988"/>
            <a:ext cx="598488" cy="598487"/>
          </a:xfrm>
          <a:prstGeom prst="ellipse">
            <a:avLst/>
          </a:prstGeom>
          <a:gradFill rotWithShape="1">
            <a:gsLst>
              <a:gs pos="0">
                <a:schemeClr val="accent1">
                  <a:gamma/>
                  <a:tint val="28627"/>
                  <a:invGamma/>
                </a:schemeClr>
              </a:gs>
              <a:gs pos="100000">
                <a:schemeClr val="accent1"/>
              </a:gs>
            </a:gsLst>
            <a:path path="shape">
              <a:fillToRect l="50000" t="50000" r="50000" b="50000"/>
            </a:path>
          </a:gradFill>
          <a:ln w="9525">
            <a:solidFill>
              <a:srgbClr val="FEFFFF"/>
            </a:solidFill>
            <a:round/>
            <a:headEnd/>
            <a:tailEnd/>
          </a:ln>
          <a:effectLst>
            <a:outerShdw dist="35921" dir="2700000" algn="ctr" rotWithShape="0">
              <a:srgbClr val="080808">
                <a:alpha val="50000"/>
              </a:srgbClr>
            </a:outerShdw>
          </a:effectLst>
        </p:spPr>
        <p:txBody>
          <a:bodyPr wrap="none" anchor="ctr"/>
          <a:lstStyle/>
          <a:p>
            <a:pPr fontAlgn="auto">
              <a:spcBef>
                <a:spcPts val="0"/>
              </a:spcBef>
              <a:spcAft>
                <a:spcPts val="0"/>
              </a:spcAft>
              <a:defRPr/>
            </a:pPr>
            <a:endParaRPr lang="tr-TR">
              <a:latin typeface="+mn-lt"/>
              <a:cs typeface="+mn-cs"/>
            </a:endParaRPr>
          </a:p>
        </p:txBody>
      </p:sp>
      <p:sp>
        <p:nvSpPr>
          <p:cNvPr id="44" name="Oval 43"/>
          <p:cNvSpPr>
            <a:spLocks noChangeArrowheads="1"/>
          </p:cNvSpPr>
          <p:nvPr/>
        </p:nvSpPr>
        <p:spPr bwMode="gray">
          <a:xfrm rot="3116201">
            <a:off x="3162300" y="5186363"/>
            <a:ext cx="504825" cy="504825"/>
          </a:xfrm>
          <a:prstGeom prst="ellipse">
            <a:avLst/>
          </a:prstGeom>
          <a:gradFill rotWithShape="1">
            <a:gsLst>
              <a:gs pos="0">
                <a:srgbClr val="FFC000"/>
              </a:gs>
              <a:gs pos="100000">
                <a:schemeClr val="folHlink"/>
              </a:gs>
            </a:gsLst>
            <a:path path="shape">
              <a:fillToRect l="50000" t="50000" r="50000" b="50000"/>
            </a:path>
          </a:gradFill>
          <a:ln w="9525">
            <a:solidFill>
              <a:srgbClr val="FEFFFF"/>
            </a:solidFill>
            <a:round/>
            <a:headEnd/>
            <a:tailEnd/>
          </a:ln>
          <a:effectLst>
            <a:outerShdw dist="35921" dir="2700000" algn="ctr" rotWithShape="0">
              <a:srgbClr val="080808">
                <a:alpha val="50000"/>
              </a:srgbClr>
            </a:outerShdw>
          </a:effectLst>
        </p:spPr>
        <p:txBody>
          <a:bodyPr wrap="none" anchor="ctr"/>
          <a:lstStyle/>
          <a:p>
            <a:endParaRPr lang="tr-TR"/>
          </a:p>
        </p:txBody>
      </p:sp>
      <p:grpSp>
        <p:nvGrpSpPr>
          <p:cNvPr id="79894" name="Group 45"/>
          <p:cNvGrpSpPr>
            <a:grpSpLocks/>
          </p:cNvGrpSpPr>
          <p:nvPr/>
        </p:nvGrpSpPr>
        <p:grpSpPr bwMode="auto">
          <a:xfrm>
            <a:off x="304800" y="4495800"/>
            <a:ext cx="1752600" cy="1958975"/>
            <a:chOff x="482" y="1851"/>
            <a:chExt cx="860" cy="796"/>
          </a:xfrm>
        </p:grpSpPr>
        <p:sp>
          <p:nvSpPr>
            <p:cNvPr id="79903" name="Freeform 46"/>
            <p:cNvSpPr>
              <a:spLocks/>
            </p:cNvSpPr>
            <p:nvPr/>
          </p:nvSpPr>
          <p:spPr bwMode="gray">
            <a:xfrm>
              <a:off x="567" y="2464"/>
              <a:ext cx="335" cy="173"/>
            </a:xfrm>
            <a:custGeom>
              <a:avLst/>
              <a:gdLst>
                <a:gd name="T0" fmla="*/ 0 w 335"/>
                <a:gd name="T1" fmla="*/ 166 h 173"/>
                <a:gd name="T2" fmla="*/ 58 w 335"/>
                <a:gd name="T3" fmla="*/ 173 h 173"/>
                <a:gd name="T4" fmla="*/ 297 w 335"/>
                <a:gd name="T5" fmla="*/ 32 h 173"/>
                <a:gd name="T6" fmla="*/ 289 w 335"/>
                <a:gd name="T7" fmla="*/ 8 h 173"/>
                <a:gd name="T8" fmla="*/ 223 w 335"/>
                <a:gd name="T9" fmla="*/ 26 h 173"/>
                <a:gd name="T10" fmla="*/ 0 w 335"/>
                <a:gd name="T11" fmla="*/ 166 h 17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35" h="173">
                  <a:moveTo>
                    <a:pt x="0" y="166"/>
                  </a:moveTo>
                  <a:lnTo>
                    <a:pt x="58" y="173"/>
                  </a:lnTo>
                  <a:lnTo>
                    <a:pt x="297" y="32"/>
                  </a:lnTo>
                  <a:cubicBezTo>
                    <a:pt x="335" y="5"/>
                    <a:pt x="301" y="9"/>
                    <a:pt x="289" y="8"/>
                  </a:cubicBezTo>
                  <a:cubicBezTo>
                    <a:pt x="277" y="7"/>
                    <a:pt x="271" y="0"/>
                    <a:pt x="223" y="26"/>
                  </a:cubicBezTo>
                  <a:lnTo>
                    <a:pt x="0" y="166"/>
                  </a:lnTo>
                  <a:close/>
                </a:path>
              </a:pathLst>
            </a:custGeom>
            <a:gradFill rotWithShape="1">
              <a:gsLst>
                <a:gs pos="0">
                  <a:srgbClr val="181818">
                    <a:alpha val="0"/>
                  </a:srgbClr>
                </a:gs>
                <a:gs pos="100000">
                  <a:srgbClr val="1C1C1C"/>
                </a:gs>
              </a:gsLst>
              <a:lin ang="5400000" scaled="1"/>
            </a:gradFill>
            <a:ln>
              <a:noFill/>
            </a:ln>
            <a:effectLst/>
            <a:extLst>
              <a:ext uri="{91240B29-F687-4F45-9708-019B960494DF}">
                <a14:hiddenLine xmlns:a14="http://schemas.microsoft.com/office/drawing/2010/main" xmlns="" w="9525">
                  <a:solidFill>
                    <a:schemeClr val="tx1"/>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tr-TR"/>
            </a:p>
          </p:txBody>
        </p:sp>
        <p:sp>
          <p:nvSpPr>
            <p:cNvPr id="79904" name="Freeform 47"/>
            <p:cNvSpPr>
              <a:spLocks/>
            </p:cNvSpPr>
            <p:nvPr/>
          </p:nvSpPr>
          <p:spPr bwMode="gray">
            <a:xfrm>
              <a:off x="797" y="2401"/>
              <a:ext cx="367" cy="170"/>
            </a:xfrm>
            <a:custGeom>
              <a:avLst/>
              <a:gdLst>
                <a:gd name="T0" fmla="*/ 0 w 367"/>
                <a:gd name="T1" fmla="*/ 158 h 170"/>
                <a:gd name="T2" fmla="*/ 80 w 367"/>
                <a:gd name="T3" fmla="*/ 170 h 170"/>
                <a:gd name="T4" fmla="*/ 332 w 367"/>
                <a:gd name="T5" fmla="*/ 37 h 170"/>
                <a:gd name="T6" fmla="*/ 292 w 367"/>
                <a:gd name="T7" fmla="*/ 1 h 170"/>
                <a:gd name="T8" fmla="*/ 230 w 367"/>
                <a:gd name="T9" fmla="*/ 29 h 170"/>
                <a:gd name="T10" fmla="*/ 0 w 367"/>
                <a:gd name="T11" fmla="*/ 158 h 17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67" h="170">
                  <a:moveTo>
                    <a:pt x="0" y="158"/>
                  </a:moveTo>
                  <a:lnTo>
                    <a:pt x="80" y="170"/>
                  </a:lnTo>
                  <a:lnTo>
                    <a:pt x="332" y="37"/>
                  </a:lnTo>
                  <a:cubicBezTo>
                    <a:pt x="367" y="9"/>
                    <a:pt x="309" y="2"/>
                    <a:pt x="292" y="1"/>
                  </a:cubicBezTo>
                  <a:cubicBezTo>
                    <a:pt x="280" y="0"/>
                    <a:pt x="279" y="3"/>
                    <a:pt x="230" y="29"/>
                  </a:cubicBezTo>
                  <a:lnTo>
                    <a:pt x="0" y="158"/>
                  </a:lnTo>
                  <a:close/>
                </a:path>
              </a:pathLst>
            </a:custGeom>
            <a:gradFill rotWithShape="1">
              <a:gsLst>
                <a:gs pos="0">
                  <a:srgbClr val="181818">
                    <a:alpha val="0"/>
                  </a:srgbClr>
                </a:gs>
                <a:gs pos="100000">
                  <a:srgbClr val="1C1C1C"/>
                </a:gs>
              </a:gsLst>
              <a:lin ang="5400000" scaled="1"/>
            </a:gradFill>
            <a:ln>
              <a:noFill/>
            </a:ln>
            <a:effectLst/>
            <a:extLst>
              <a:ext uri="{91240B29-F687-4F45-9708-019B960494DF}">
                <a14:hiddenLine xmlns:a14="http://schemas.microsoft.com/office/drawing/2010/main" xmlns="" w="9525">
                  <a:solidFill>
                    <a:schemeClr val="tx1"/>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tr-TR"/>
            </a:p>
          </p:txBody>
        </p:sp>
        <p:sp>
          <p:nvSpPr>
            <p:cNvPr id="79905" name="Freeform 48"/>
            <p:cNvSpPr>
              <a:spLocks/>
            </p:cNvSpPr>
            <p:nvPr/>
          </p:nvSpPr>
          <p:spPr bwMode="gray">
            <a:xfrm>
              <a:off x="1035" y="2504"/>
              <a:ext cx="307" cy="143"/>
            </a:xfrm>
            <a:custGeom>
              <a:avLst/>
              <a:gdLst>
                <a:gd name="T0" fmla="*/ 0 w 307"/>
                <a:gd name="T1" fmla="*/ 134 h 143"/>
                <a:gd name="T2" fmla="*/ 66 w 307"/>
                <a:gd name="T3" fmla="*/ 143 h 143"/>
                <a:gd name="T4" fmla="*/ 282 w 307"/>
                <a:gd name="T5" fmla="*/ 35 h 143"/>
                <a:gd name="T6" fmla="*/ 219 w 307"/>
                <a:gd name="T7" fmla="*/ 17 h 143"/>
                <a:gd name="T8" fmla="*/ 0 w 307"/>
                <a:gd name="T9" fmla="*/ 134 h 14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07" h="143">
                  <a:moveTo>
                    <a:pt x="0" y="134"/>
                  </a:moveTo>
                  <a:lnTo>
                    <a:pt x="66" y="143"/>
                  </a:lnTo>
                  <a:lnTo>
                    <a:pt x="282" y="35"/>
                  </a:lnTo>
                  <a:cubicBezTo>
                    <a:pt x="307" y="14"/>
                    <a:pt x="266" y="0"/>
                    <a:pt x="219" y="17"/>
                  </a:cubicBezTo>
                  <a:lnTo>
                    <a:pt x="0" y="134"/>
                  </a:lnTo>
                  <a:close/>
                </a:path>
              </a:pathLst>
            </a:custGeom>
            <a:gradFill rotWithShape="1">
              <a:gsLst>
                <a:gs pos="0">
                  <a:srgbClr val="181818">
                    <a:alpha val="0"/>
                  </a:srgbClr>
                </a:gs>
                <a:gs pos="100000">
                  <a:srgbClr val="1C1C1C"/>
                </a:gs>
              </a:gsLst>
              <a:lin ang="5400000" scaled="1"/>
            </a:gradFill>
            <a:ln>
              <a:noFill/>
            </a:ln>
            <a:effectLst/>
            <a:extLst>
              <a:ext uri="{91240B29-F687-4F45-9708-019B960494DF}">
                <a14:hiddenLine xmlns:a14="http://schemas.microsoft.com/office/drawing/2010/main" xmlns="" w="9525">
                  <a:solidFill>
                    <a:schemeClr val="tx1"/>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tr-TR"/>
            </a:p>
          </p:txBody>
        </p:sp>
        <p:sp>
          <p:nvSpPr>
            <p:cNvPr id="79906" name="Freeform 49"/>
            <p:cNvSpPr>
              <a:spLocks/>
            </p:cNvSpPr>
            <p:nvPr/>
          </p:nvSpPr>
          <p:spPr bwMode="gray">
            <a:xfrm>
              <a:off x="482" y="2066"/>
              <a:ext cx="224" cy="569"/>
            </a:xfrm>
            <a:custGeom>
              <a:avLst/>
              <a:gdLst>
                <a:gd name="T0" fmla="*/ 103 w 224"/>
                <a:gd name="T1" fmla="*/ 101 h 569"/>
                <a:gd name="T2" fmla="*/ 74 w 224"/>
                <a:gd name="T3" fmla="*/ 50 h 569"/>
                <a:gd name="T4" fmla="*/ 121 w 224"/>
                <a:gd name="T5" fmla="*/ 1 h 569"/>
                <a:gd name="T6" fmla="*/ 171 w 224"/>
                <a:gd name="T7" fmla="*/ 52 h 569"/>
                <a:gd name="T8" fmla="*/ 135 w 224"/>
                <a:gd name="T9" fmla="*/ 101 h 569"/>
                <a:gd name="T10" fmla="*/ 134 w 224"/>
                <a:gd name="T11" fmla="*/ 124 h 569"/>
                <a:gd name="T12" fmla="*/ 209 w 224"/>
                <a:gd name="T13" fmla="*/ 145 h 569"/>
                <a:gd name="T14" fmla="*/ 221 w 224"/>
                <a:gd name="T15" fmla="*/ 204 h 569"/>
                <a:gd name="T16" fmla="*/ 218 w 224"/>
                <a:gd name="T17" fmla="*/ 321 h 569"/>
                <a:gd name="T18" fmla="*/ 209 w 224"/>
                <a:gd name="T19" fmla="*/ 365 h 569"/>
                <a:gd name="T20" fmla="*/ 196 w 224"/>
                <a:gd name="T21" fmla="*/ 308 h 569"/>
                <a:gd name="T22" fmla="*/ 187 w 224"/>
                <a:gd name="T23" fmla="*/ 202 h 569"/>
                <a:gd name="T24" fmla="*/ 170 w 224"/>
                <a:gd name="T25" fmla="*/ 321 h 569"/>
                <a:gd name="T26" fmla="*/ 144 w 224"/>
                <a:gd name="T27" fmla="*/ 569 h 569"/>
                <a:gd name="T28" fmla="*/ 78 w 224"/>
                <a:gd name="T29" fmla="*/ 565 h 569"/>
                <a:gd name="T30" fmla="*/ 50 w 224"/>
                <a:gd name="T31" fmla="*/ 325 h 569"/>
                <a:gd name="T32" fmla="*/ 33 w 224"/>
                <a:gd name="T33" fmla="*/ 208 h 569"/>
                <a:gd name="T34" fmla="*/ 25 w 224"/>
                <a:gd name="T35" fmla="*/ 310 h 569"/>
                <a:gd name="T36" fmla="*/ 12 w 224"/>
                <a:gd name="T37" fmla="*/ 365 h 569"/>
                <a:gd name="T38" fmla="*/ 1 w 224"/>
                <a:gd name="T39" fmla="*/ 305 h 569"/>
                <a:gd name="T40" fmla="*/ 7 w 224"/>
                <a:gd name="T41" fmla="*/ 184 h 569"/>
                <a:gd name="T42" fmla="*/ 23 w 224"/>
                <a:gd name="T43" fmla="*/ 140 h 569"/>
                <a:gd name="T44" fmla="*/ 102 w 224"/>
                <a:gd name="T45" fmla="*/ 124 h 569"/>
                <a:gd name="T46" fmla="*/ 103 w 224"/>
                <a:gd name="T47" fmla="*/ 101 h 56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224" h="569">
                  <a:moveTo>
                    <a:pt x="103" y="101"/>
                  </a:moveTo>
                  <a:cubicBezTo>
                    <a:pt x="87" y="94"/>
                    <a:pt x="75" y="75"/>
                    <a:pt x="74" y="50"/>
                  </a:cubicBezTo>
                  <a:cubicBezTo>
                    <a:pt x="72" y="26"/>
                    <a:pt x="90" y="0"/>
                    <a:pt x="121" y="1"/>
                  </a:cubicBezTo>
                  <a:cubicBezTo>
                    <a:pt x="152" y="2"/>
                    <a:pt x="172" y="18"/>
                    <a:pt x="171" y="52"/>
                  </a:cubicBezTo>
                  <a:cubicBezTo>
                    <a:pt x="170" y="85"/>
                    <a:pt x="151" y="96"/>
                    <a:pt x="135" y="101"/>
                  </a:cubicBezTo>
                  <a:cubicBezTo>
                    <a:pt x="132" y="111"/>
                    <a:pt x="132" y="118"/>
                    <a:pt x="134" y="124"/>
                  </a:cubicBezTo>
                  <a:cubicBezTo>
                    <a:pt x="151" y="131"/>
                    <a:pt x="194" y="132"/>
                    <a:pt x="209" y="145"/>
                  </a:cubicBezTo>
                  <a:cubicBezTo>
                    <a:pt x="224" y="156"/>
                    <a:pt x="219" y="175"/>
                    <a:pt x="221" y="204"/>
                  </a:cubicBezTo>
                  <a:lnTo>
                    <a:pt x="218" y="321"/>
                  </a:lnTo>
                  <a:cubicBezTo>
                    <a:pt x="216" y="348"/>
                    <a:pt x="212" y="367"/>
                    <a:pt x="209" y="365"/>
                  </a:cubicBezTo>
                  <a:cubicBezTo>
                    <a:pt x="199" y="370"/>
                    <a:pt x="200" y="335"/>
                    <a:pt x="196" y="308"/>
                  </a:cubicBezTo>
                  <a:lnTo>
                    <a:pt x="187" y="202"/>
                  </a:lnTo>
                  <a:cubicBezTo>
                    <a:pt x="182" y="204"/>
                    <a:pt x="177" y="260"/>
                    <a:pt x="170" y="321"/>
                  </a:cubicBezTo>
                  <a:lnTo>
                    <a:pt x="144" y="569"/>
                  </a:lnTo>
                  <a:lnTo>
                    <a:pt x="78" y="565"/>
                  </a:lnTo>
                  <a:lnTo>
                    <a:pt x="50" y="325"/>
                  </a:lnTo>
                  <a:cubicBezTo>
                    <a:pt x="39" y="255"/>
                    <a:pt x="37" y="211"/>
                    <a:pt x="33" y="208"/>
                  </a:cubicBezTo>
                  <a:lnTo>
                    <a:pt x="25" y="310"/>
                  </a:lnTo>
                  <a:cubicBezTo>
                    <a:pt x="22" y="336"/>
                    <a:pt x="16" y="366"/>
                    <a:pt x="12" y="365"/>
                  </a:cubicBezTo>
                  <a:cubicBezTo>
                    <a:pt x="4" y="365"/>
                    <a:pt x="2" y="335"/>
                    <a:pt x="1" y="305"/>
                  </a:cubicBezTo>
                  <a:cubicBezTo>
                    <a:pt x="0" y="275"/>
                    <a:pt x="3" y="212"/>
                    <a:pt x="7" y="184"/>
                  </a:cubicBezTo>
                  <a:cubicBezTo>
                    <a:pt x="12" y="157"/>
                    <a:pt x="7" y="150"/>
                    <a:pt x="23" y="140"/>
                  </a:cubicBezTo>
                  <a:cubicBezTo>
                    <a:pt x="39" y="131"/>
                    <a:pt x="89" y="131"/>
                    <a:pt x="102" y="124"/>
                  </a:cubicBezTo>
                  <a:cubicBezTo>
                    <a:pt x="106" y="120"/>
                    <a:pt x="108" y="108"/>
                    <a:pt x="103" y="101"/>
                  </a:cubicBezTo>
                  <a:close/>
                </a:path>
              </a:pathLst>
            </a:custGeom>
            <a:gradFill rotWithShape="1">
              <a:gsLst>
                <a:gs pos="0">
                  <a:srgbClr val="FFFFFF"/>
                </a:gs>
                <a:gs pos="100000">
                  <a:srgbClr val="767676"/>
                </a:gs>
              </a:gsLst>
              <a:lin ang="5400000" scaled="1"/>
            </a:gradFill>
            <a:ln w="9525">
              <a:round/>
              <a:headEnd/>
              <a:tailEnd/>
            </a:ln>
            <a:effectLst/>
            <a:scene3d>
              <a:camera prst="legacyPerspectiveTopRight">
                <a:rot lat="0" lon="899994" rev="0"/>
              </a:camera>
              <a:lightRig rig="legacyFlat1" dir="t"/>
            </a:scene3d>
            <a:sp3d extrusionH="36500" prstMaterial="legacyMetal">
              <a:bevelT w="13500" h="13500" prst="angle"/>
              <a:bevelB w="13500" h="13500" prst="angle"/>
              <a:extrusionClr>
                <a:srgbClr val="333333"/>
              </a:extrusionClr>
            </a:sp3d>
            <a:extLst>
              <a:ext uri="{AF507438-7753-43E0-B8FC-AC1667EBCBE1}">
                <a14:hiddenEffects xmlns:a14="http://schemas.microsoft.com/office/drawing/2010/main" xmlns="">
                  <a:effectLst>
                    <a:outerShdw sy="50000" rotWithShape="0">
                      <a:srgbClr val="1C1C1C">
                        <a:alpha val="50000"/>
                      </a:srgbClr>
                    </a:outerShdw>
                  </a:effectLst>
                </a14:hiddenEffects>
              </a:ext>
            </a:extLst>
          </p:spPr>
          <p:txBody>
            <a:bodyPr>
              <a:flatTx/>
            </a:bodyPr>
            <a:lstStyle/>
            <a:p>
              <a:endParaRPr lang="tr-TR"/>
            </a:p>
          </p:txBody>
        </p:sp>
        <p:sp>
          <p:nvSpPr>
            <p:cNvPr id="79907" name="Freeform 50"/>
            <p:cNvSpPr>
              <a:spLocks/>
            </p:cNvSpPr>
            <p:nvPr/>
          </p:nvSpPr>
          <p:spPr bwMode="gray">
            <a:xfrm>
              <a:off x="698" y="1851"/>
              <a:ext cx="282" cy="716"/>
            </a:xfrm>
            <a:custGeom>
              <a:avLst/>
              <a:gdLst>
                <a:gd name="T0" fmla="*/ 516 w 224"/>
                <a:gd name="T1" fmla="*/ 503 h 569"/>
                <a:gd name="T2" fmla="*/ 369 w 224"/>
                <a:gd name="T3" fmla="*/ 249 h 569"/>
                <a:gd name="T4" fmla="*/ 602 w 224"/>
                <a:gd name="T5" fmla="*/ 1 h 569"/>
                <a:gd name="T6" fmla="*/ 856 w 224"/>
                <a:gd name="T7" fmla="*/ 259 h 569"/>
                <a:gd name="T8" fmla="*/ 677 w 224"/>
                <a:gd name="T9" fmla="*/ 503 h 569"/>
                <a:gd name="T10" fmla="*/ 672 w 224"/>
                <a:gd name="T11" fmla="*/ 619 h 569"/>
                <a:gd name="T12" fmla="*/ 1047 w 224"/>
                <a:gd name="T13" fmla="*/ 722 h 569"/>
                <a:gd name="T14" fmla="*/ 1108 w 224"/>
                <a:gd name="T15" fmla="*/ 1018 h 569"/>
                <a:gd name="T16" fmla="*/ 1089 w 224"/>
                <a:gd name="T17" fmla="*/ 1602 h 569"/>
                <a:gd name="T18" fmla="*/ 1047 w 224"/>
                <a:gd name="T19" fmla="*/ 1822 h 569"/>
                <a:gd name="T20" fmla="*/ 986 w 224"/>
                <a:gd name="T21" fmla="*/ 1540 h 569"/>
                <a:gd name="T22" fmla="*/ 938 w 224"/>
                <a:gd name="T23" fmla="*/ 1010 h 569"/>
                <a:gd name="T24" fmla="*/ 852 w 224"/>
                <a:gd name="T25" fmla="*/ 1602 h 569"/>
                <a:gd name="T26" fmla="*/ 720 w 224"/>
                <a:gd name="T27" fmla="*/ 2844 h 569"/>
                <a:gd name="T28" fmla="*/ 388 w 224"/>
                <a:gd name="T29" fmla="*/ 2824 h 569"/>
                <a:gd name="T30" fmla="*/ 249 w 224"/>
                <a:gd name="T31" fmla="*/ 1625 h 569"/>
                <a:gd name="T32" fmla="*/ 167 w 224"/>
                <a:gd name="T33" fmla="*/ 1041 h 569"/>
                <a:gd name="T34" fmla="*/ 123 w 224"/>
                <a:gd name="T35" fmla="*/ 1550 h 569"/>
                <a:gd name="T36" fmla="*/ 60 w 224"/>
                <a:gd name="T37" fmla="*/ 1822 h 569"/>
                <a:gd name="T38" fmla="*/ 1 w 224"/>
                <a:gd name="T39" fmla="*/ 1525 h 569"/>
                <a:gd name="T40" fmla="*/ 37 w 224"/>
                <a:gd name="T41" fmla="*/ 920 h 569"/>
                <a:gd name="T42" fmla="*/ 117 w 224"/>
                <a:gd name="T43" fmla="*/ 697 h 569"/>
                <a:gd name="T44" fmla="*/ 510 w 224"/>
                <a:gd name="T45" fmla="*/ 619 h 569"/>
                <a:gd name="T46" fmla="*/ 516 w 224"/>
                <a:gd name="T47" fmla="*/ 503 h 56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224" h="569">
                  <a:moveTo>
                    <a:pt x="103" y="101"/>
                  </a:moveTo>
                  <a:cubicBezTo>
                    <a:pt x="87" y="94"/>
                    <a:pt x="75" y="75"/>
                    <a:pt x="74" y="50"/>
                  </a:cubicBezTo>
                  <a:cubicBezTo>
                    <a:pt x="72" y="26"/>
                    <a:pt x="90" y="0"/>
                    <a:pt x="121" y="1"/>
                  </a:cubicBezTo>
                  <a:cubicBezTo>
                    <a:pt x="152" y="2"/>
                    <a:pt x="172" y="18"/>
                    <a:pt x="171" y="52"/>
                  </a:cubicBezTo>
                  <a:cubicBezTo>
                    <a:pt x="170" y="85"/>
                    <a:pt x="151" y="96"/>
                    <a:pt x="135" y="101"/>
                  </a:cubicBezTo>
                  <a:cubicBezTo>
                    <a:pt x="132" y="111"/>
                    <a:pt x="132" y="118"/>
                    <a:pt x="134" y="124"/>
                  </a:cubicBezTo>
                  <a:cubicBezTo>
                    <a:pt x="151" y="131"/>
                    <a:pt x="194" y="132"/>
                    <a:pt x="209" y="145"/>
                  </a:cubicBezTo>
                  <a:cubicBezTo>
                    <a:pt x="224" y="156"/>
                    <a:pt x="219" y="175"/>
                    <a:pt x="221" y="204"/>
                  </a:cubicBezTo>
                  <a:lnTo>
                    <a:pt x="218" y="321"/>
                  </a:lnTo>
                  <a:cubicBezTo>
                    <a:pt x="216" y="348"/>
                    <a:pt x="212" y="367"/>
                    <a:pt x="209" y="365"/>
                  </a:cubicBezTo>
                  <a:cubicBezTo>
                    <a:pt x="199" y="370"/>
                    <a:pt x="200" y="335"/>
                    <a:pt x="196" y="308"/>
                  </a:cubicBezTo>
                  <a:lnTo>
                    <a:pt x="187" y="202"/>
                  </a:lnTo>
                  <a:cubicBezTo>
                    <a:pt x="182" y="204"/>
                    <a:pt x="177" y="260"/>
                    <a:pt x="170" y="321"/>
                  </a:cubicBezTo>
                  <a:lnTo>
                    <a:pt x="144" y="569"/>
                  </a:lnTo>
                  <a:lnTo>
                    <a:pt x="78" y="565"/>
                  </a:lnTo>
                  <a:lnTo>
                    <a:pt x="50" y="325"/>
                  </a:lnTo>
                  <a:cubicBezTo>
                    <a:pt x="39" y="255"/>
                    <a:pt x="37" y="211"/>
                    <a:pt x="33" y="208"/>
                  </a:cubicBezTo>
                  <a:lnTo>
                    <a:pt x="25" y="310"/>
                  </a:lnTo>
                  <a:cubicBezTo>
                    <a:pt x="22" y="336"/>
                    <a:pt x="16" y="366"/>
                    <a:pt x="12" y="365"/>
                  </a:cubicBezTo>
                  <a:cubicBezTo>
                    <a:pt x="4" y="365"/>
                    <a:pt x="2" y="335"/>
                    <a:pt x="1" y="305"/>
                  </a:cubicBezTo>
                  <a:cubicBezTo>
                    <a:pt x="0" y="275"/>
                    <a:pt x="3" y="212"/>
                    <a:pt x="7" y="184"/>
                  </a:cubicBezTo>
                  <a:cubicBezTo>
                    <a:pt x="12" y="157"/>
                    <a:pt x="7" y="150"/>
                    <a:pt x="23" y="140"/>
                  </a:cubicBezTo>
                  <a:cubicBezTo>
                    <a:pt x="39" y="131"/>
                    <a:pt x="89" y="131"/>
                    <a:pt x="102" y="124"/>
                  </a:cubicBezTo>
                  <a:cubicBezTo>
                    <a:pt x="106" y="120"/>
                    <a:pt x="108" y="108"/>
                    <a:pt x="103" y="101"/>
                  </a:cubicBezTo>
                  <a:close/>
                </a:path>
              </a:pathLst>
            </a:custGeom>
            <a:gradFill rotWithShape="1">
              <a:gsLst>
                <a:gs pos="0">
                  <a:srgbClr val="FFFFFF"/>
                </a:gs>
                <a:gs pos="100000">
                  <a:srgbClr val="767676"/>
                </a:gs>
              </a:gsLst>
              <a:lin ang="5400000" scaled="1"/>
            </a:gradFill>
            <a:ln w="9525">
              <a:round/>
              <a:headEnd/>
              <a:tailEnd/>
            </a:ln>
            <a:effectLst/>
            <a:scene3d>
              <a:camera prst="legacyPerspectiveTopRight">
                <a:rot lat="0" lon="899994" rev="0"/>
              </a:camera>
              <a:lightRig rig="legacyFlat1" dir="t"/>
            </a:scene3d>
            <a:sp3d extrusionH="36500" prstMaterial="legacyMetal">
              <a:bevelT w="13500" h="13500" prst="angle"/>
              <a:bevelB w="13500" h="13500" prst="angle"/>
              <a:extrusionClr>
                <a:srgbClr val="333333"/>
              </a:extrusionClr>
            </a:sp3d>
            <a:extLst>
              <a:ext uri="{AF507438-7753-43E0-B8FC-AC1667EBCBE1}">
                <a14:hiddenEffects xmlns:a14="http://schemas.microsoft.com/office/drawing/2010/main" xmlns="">
                  <a:effectLst>
                    <a:outerShdw sy="50000" rotWithShape="0">
                      <a:srgbClr val="1C1C1C">
                        <a:alpha val="50000"/>
                      </a:srgbClr>
                    </a:outerShdw>
                  </a:effectLst>
                </a14:hiddenEffects>
              </a:ext>
            </a:extLst>
          </p:spPr>
          <p:txBody>
            <a:bodyPr>
              <a:flatTx/>
            </a:bodyPr>
            <a:lstStyle/>
            <a:p>
              <a:endParaRPr lang="tr-TR"/>
            </a:p>
          </p:txBody>
        </p:sp>
        <p:sp>
          <p:nvSpPr>
            <p:cNvPr id="79908" name="Freeform 51"/>
            <p:cNvSpPr>
              <a:spLocks/>
            </p:cNvSpPr>
            <p:nvPr/>
          </p:nvSpPr>
          <p:spPr bwMode="gray">
            <a:xfrm>
              <a:off x="956" y="2078"/>
              <a:ext cx="224" cy="569"/>
            </a:xfrm>
            <a:custGeom>
              <a:avLst/>
              <a:gdLst>
                <a:gd name="T0" fmla="*/ 103 w 224"/>
                <a:gd name="T1" fmla="*/ 101 h 569"/>
                <a:gd name="T2" fmla="*/ 74 w 224"/>
                <a:gd name="T3" fmla="*/ 50 h 569"/>
                <a:gd name="T4" fmla="*/ 121 w 224"/>
                <a:gd name="T5" fmla="*/ 1 h 569"/>
                <a:gd name="T6" fmla="*/ 171 w 224"/>
                <a:gd name="T7" fmla="*/ 52 h 569"/>
                <a:gd name="T8" fmla="*/ 135 w 224"/>
                <a:gd name="T9" fmla="*/ 101 h 569"/>
                <a:gd name="T10" fmla="*/ 134 w 224"/>
                <a:gd name="T11" fmla="*/ 124 h 569"/>
                <a:gd name="T12" fmla="*/ 209 w 224"/>
                <a:gd name="T13" fmla="*/ 145 h 569"/>
                <a:gd name="T14" fmla="*/ 221 w 224"/>
                <a:gd name="T15" fmla="*/ 204 h 569"/>
                <a:gd name="T16" fmla="*/ 218 w 224"/>
                <a:gd name="T17" fmla="*/ 321 h 569"/>
                <a:gd name="T18" fmla="*/ 209 w 224"/>
                <a:gd name="T19" fmla="*/ 365 h 569"/>
                <a:gd name="T20" fmla="*/ 196 w 224"/>
                <a:gd name="T21" fmla="*/ 308 h 569"/>
                <a:gd name="T22" fmla="*/ 187 w 224"/>
                <a:gd name="T23" fmla="*/ 202 h 569"/>
                <a:gd name="T24" fmla="*/ 170 w 224"/>
                <a:gd name="T25" fmla="*/ 321 h 569"/>
                <a:gd name="T26" fmla="*/ 144 w 224"/>
                <a:gd name="T27" fmla="*/ 569 h 569"/>
                <a:gd name="T28" fmla="*/ 78 w 224"/>
                <a:gd name="T29" fmla="*/ 565 h 569"/>
                <a:gd name="T30" fmla="*/ 50 w 224"/>
                <a:gd name="T31" fmla="*/ 325 h 569"/>
                <a:gd name="T32" fmla="*/ 33 w 224"/>
                <a:gd name="T33" fmla="*/ 208 h 569"/>
                <a:gd name="T34" fmla="*/ 25 w 224"/>
                <a:gd name="T35" fmla="*/ 310 h 569"/>
                <a:gd name="T36" fmla="*/ 12 w 224"/>
                <a:gd name="T37" fmla="*/ 365 h 569"/>
                <a:gd name="T38" fmla="*/ 1 w 224"/>
                <a:gd name="T39" fmla="*/ 305 h 569"/>
                <a:gd name="T40" fmla="*/ 7 w 224"/>
                <a:gd name="T41" fmla="*/ 184 h 569"/>
                <a:gd name="T42" fmla="*/ 23 w 224"/>
                <a:gd name="T43" fmla="*/ 140 h 569"/>
                <a:gd name="T44" fmla="*/ 102 w 224"/>
                <a:gd name="T45" fmla="*/ 124 h 569"/>
                <a:gd name="T46" fmla="*/ 103 w 224"/>
                <a:gd name="T47" fmla="*/ 101 h 56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224" h="569">
                  <a:moveTo>
                    <a:pt x="103" y="101"/>
                  </a:moveTo>
                  <a:cubicBezTo>
                    <a:pt x="87" y="94"/>
                    <a:pt x="75" y="75"/>
                    <a:pt x="74" y="50"/>
                  </a:cubicBezTo>
                  <a:cubicBezTo>
                    <a:pt x="72" y="26"/>
                    <a:pt x="90" y="0"/>
                    <a:pt x="121" y="1"/>
                  </a:cubicBezTo>
                  <a:cubicBezTo>
                    <a:pt x="152" y="2"/>
                    <a:pt x="172" y="18"/>
                    <a:pt x="171" y="52"/>
                  </a:cubicBezTo>
                  <a:cubicBezTo>
                    <a:pt x="170" y="85"/>
                    <a:pt x="151" y="96"/>
                    <a:pt x="135" y="101"/>
                  </a:cubicBezTo>
                  <a:cubicBezTo>
                    <a:pt x="132" y="111"/>
                    <a:pt x="132" y="118"/>
                    <a:pt x="134" y="124"/>
                  </a:cubicBezTo>
                  <a:cubicBezTo>
                    <a:pt x="151" y="131"/>
                    <a:pt x="194" y="132"/>
                    <a:pt x="209" y="145"/>
                  </a:cubicBezTo>
                  <a:cubicBezTo>
                    <a:pt x="224" y="156"/>
                    <a:pt x="219" y="175"/>
                    <a:pt x="221" y="204"/>
                  </a:cubicBezTo>
                  <a:lnTo>
                    <a:pt x="218" y="321"/>
                  </a:lnTo>
                  <a:cubicBezTo>
                    <a:pt x="216" y="348"/>
                    <a:pt x="212" y="367"/>
                    <a:pt x="209" y="365"/>
                  </a:cubicBezTo>
                  <a:cubicBezTo>
                    <a:pt x="199" y="370"/>
                    <a:pt x="200" y="335"/>
                    <a:pt x="196" y="308"/>
                  </a:cubicBezTo>
                  <a:lnTo>
                    <a:pt x="187" y="202"/>
                  </a:lnTo>
                  <a:cubicBezTo>
                    <a:pt x="182" y="204"/>
                    <a:pt x="177" y="260"/>
                    <a:pt x="170" y="321"/>
                  </a:cubicBezTo>
                  <a:lnTo>
                    <a:pt x="144" y="569"/>
                  </a:lnTo>
                  <a:lnTo>
                    <a:pt x="78" y="565"/>
                  </a:lnTo>
                  <a:lnTo>
                    <a:pt x="50" y="325"/>
                  </a:lnTo>
                  <a:cubicBezTo>
                    <a:pt x="39" y="255"/>
                    <a:pt x="37" y="211"/>
                    <a:pt x="33" y="208"/>
                  </a:cubicBezTo>
                  <a:lnTo>
                    <a:pt x="25" y="310"/>
                  </a:lnTo>
                  <a:cubicBezTo>
                    <a:pt x="22" y="336"/>
                    <a:pt x="16" y="366"/>
                    <a:pt x="12" y="365"/>
                  </a:cubicBezTo>
                  <a:cubicBezTo>
                    <a:pt x="4" y="365"/>
                    <a:pt x="2" y="335"/>
                    <a:pt x="1" y="305"/>
                  </a:cubicBezTo>
                  <a:cubicBezTo>
                    <a:pt x="0" y="275"/>
                    <a:pt x="3" y="212"/>
                    <a:pt x="7" y="184"/>
                  </a:cubicBezTo>
                  <a:cubicBezTo>
                    <a:pt x="12" y="157"/>
                    <a:pt x="7" y="150"/>
                    <a:pt x="23" y="140"/>
                  </a:cubicBezTo>
                  <a:cubicBezTo>
                    <a:pt x="39" y="131"/>
                    <a:pt x="89" y="131"/>
                    <a:pt x="102" y="124"/>
                  </a:cubicBezTo>
                  <a:cubicBezTo>
                    <a:pt x="106" y="120"/>
                    <a:pt x="108" y="108"/>
                    <a:pt x="103" y="101"/>
                  </a:cubicBezTo>
                  <a:close/>
                </a:path>
              </a:pathLst>
            </a:custGeom>
            <a:gradFill rotWithShape="1">
              <a:gsLst>
                <a:gs pos="0">
                  <a:srgbClr val="FFFFFF"/>
                </a:gs>
                <a:gs pos="100000">
                  <a:srgbClr val="767676"/>
                </a:gs>
              </a:gsLst>
              <a:lin ang="5400000" scaled="1"/>
            </a:gradFill>
            <a:ln w="9525">
              <a:round/>
              <a:headEnd/>
              <a:tailEnd/>
            </a:ln>
            <a:effectLst/>
            <a:scene3d>
              <a:camera prst="legacyPerspectiveTopRight">
                <a:rot lat="0" lon="899994" rev="0"/>
              </a:camera>
              <a:lightRig rig="legacyFlat1" dir="t"/>
            </a:scene3d>
            <a:sp3d extrusionH="36500" prstMaterial="legacyMetal">
              <a:bevelT w="13500" h="13500" prst="angle"/>
              <a:bevelB w="13500" h="13500" prst="angle"/>
              <a:extrusionClr>
                <a:srgbClr val="333333"/>
              </a:extrusionClr>
            </a:sp3d>
            <a:extLst>
              <a:ext uri="{AF507438-7753-43E0-B8FC-AC1667EBCBE1}">
                <a14:hiddenEffects xmlns:a14="http://schemas.microsoft.com/office/drawing/2010/main" xmlns="">
                  <a:effectLst>
                    <a:outerShdw sy="50000" rotWithShape="0">
                      <a:srgbClr val="1C1C1C">
                        <a:alpha val="50000"/>
                      </a:srgbClr>
                    </a:outerShdw>
                  </a:effectLst>
                </a14:hiddenEffects>
              </a:ext>
            </a:extLst>
          </p:spPr>
          <p:txBody>
            <a:bodyPr>
              <a:flatTx/>
            </a:bodyPr>
            <a:lstStyle/>
            <a:p>
              <a:endParaRPr lang="tr-TR"/>
            </a:p>
          </p:txBody>
        </p:sp>
      </p:grpSp>
      <p:sp>
        <p:nvSpPr>
          <p:cNvPr id="34" name="AutoShape 28"/>
          <p:cNvSpPr>
            <a:spLocks noChangeArrowheads="1"/>
          </p:cNvSpPr>
          <p:nvPr/>
        </p:nvSpPr>
        <p:spPr bwMode="gray">
          <a:xfrm rot="5400000" flipV="1">
            <a:off x="681038" y="1173163"/>
            <a:ext cx="1746250" cy="1022350"/>
          </a:xfrm>
          <a:prstGeom prst="triangle">
            <a:avLst>
              <a:gd name="adj" fmla="val 50000"/>
            </a:avLst>
          </a:prstGeom>
          <a:gradFill rotWithShape="1">
            <a:gsLst>
              <a:gs pos="0">
                <a:schemeClr val="hlink"/>
              </a:gs>
              <a:gs pos="100000">
                <a:schemeClr val="hlink">
                  <a:gamma/>
                  <a:tint val="0"/>
                  <a:invGamma/>
                  <a:alpha val="0"/>
                </a:schemeClr>
              </a:gs>
            </a:gsLst>
            <a:lin ang="5400000" scaled="1"/>
          </a:gra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fontAlgn="auto">
              <a:spcBef>
                <a:spcPts val="0"/>
              </a:spcBef>
              <a:spcAft>
                <a:spcPts val="0"/>
              </a:spcAft>
              <a:defRPr/>
            </a:pPr>
            <a:endParaRPr lang="tr-TR">
              <a:latin typeface="+mn-lt"/>
              <a:cs typeface="+mn-cs"/>
            </a:endParaRPr>
          </a:p>
        </p:txBody>
      </p:sp>
      <p:sp>
        <p:nvSpPr>
          <p:cNvPr id="37" name="Yuvarlatılmış Dikdörtgen 36"/>
          <p:cNvSpPr/>
          <p:nvPr/>
        </p:nvSpPr>
        <p:spPr>
          <a:xfrm>
            <a:off x="3926270" y="3139165"/>
            <a:ext cx="4822194" cy="1234237"/>
          </a:xfrm>
          <a:prstGeom prst="roundRect">
            <a:avLst/>
          </a:prstGeom>
          <a:solidFill>
            <a:srgbClr val="FF0000"/>
          </a:solidFill>
          <a:ln>
            <a:noFill/>
          </a:ln>
        </p:spPr>
        <p:style>
          <a:lnRef idx="2">
            <a:schemeClr val="accent2"/>
          </a:lnRef>
          <a:fillRef idx="1">
            <a:schemeClr val="lt1"/>
          </a:fillRef>
          <a:effectRef idx="0">
            <a:schemeClr val="accent2"/>
          </a:effectRef>
          <a:fontRef idx="minor">
            <a:schemeClr val="dk1"/>
          </a:fontRef>
        </p:style>
        <p:txBody>
          <a:bodyPr anchor="ctr"/>
          <a:lstStyle/>
          <a:p>
            <a:pPr fontAlgn="auto">
              <a:spcBef>
                <a:spcPts val="0"/>
              </a:spcBef>
              <a:spcAft>
                <a:spcPts val="0"/>
              </a:spcAft>
              <a:defRPr/>
            </a:pPr>
            <a:endParaRPr lang="tr-TR" b="1" dirty="0">
              <a:ln w="1905"/>
              <a:solidFill>
                <a:srgbClr val="00B0F0"/>
              </a:solidFill>
              <a:effectLst>
                <a:innerShdw blurRad="69850" dist="43180" dir="5400000">
                  <a:srgbClr val="000000">
                    <a:alpha val="65000"/>
                  </a:srgbClr>
                </a:innerShdw>
              </a:effectLst>
              <a:latin typeface="Calibri" pitchFamily="34" charset="0"/>
              <a:cs typeface="Calibri" pitchFamily="34" charset="0"/>
            </a:endParaRPr>
          </a:p>
          <a:p>
            <a:pPr fontAlgn="auto">
              <a:spcBef>
                <a:spcPts val="0"/>
              </a:spcBef>
              <a:spcAft>
                <a:spcPts val="0"/>
              </a:spcAft>
              <a:defRPr/>
            </a:pPr>
            <a:r>
              <a:rPr lang="tr-TR" b="1" dirty="0">
                <a:ln w="1905"/>
                <a:solidFill>
                  <a:schemeClr val="tx1"/>
                </a:solidFill>
                <a:effectLst>
                  <a:innerShdw blurRad="69850" dist="43180" dir="5400000">
                    <a:srgbClr val="000000">
                      <a:alpha val="65000"/>
                    </a:srgbClr>
                  </a:innerShdw>
                </a:effectLst>
                <a:latin typeface="Calibri" pitchFamily="34" charset="0"/>
                <a:cs typeface="Calibri" pitchFamily="34" charset="0"/>
              </a:rPr>
              <a:t>Ajansın danışma organıdır.</a:t>
            </a:r>
          </a:p>
          <a:p>
            <a:pPr marL="285750" indent="-285750" fontAlgn="auto">
              <a:spcBef>
                <a:spcPts val="0"/>
              </a:spcBef>
              <a:spcAft>
                <a:spcPts val="0"/>
              </a:spcAft>
              <a:buFont typeface="Wingdings" pitchFamily="2" charset="2"/>
              <a:buChar char="Ø"/>
              <a:defRPr/>
            </a:pPr>
            <a:r>
              <a:rPr lang="tr-TR" dirty="0">
                <a:latin typeface="Calibri" pitchFamily="34" charset="0"/>
                <a:cs typeface="Calibri" pitchFamily="34" charset="0"/>
              </a:rPr>
              <a:t>Bölge İllerinden toplam 100 üye</a:t>
            </a:r>
          </a:p>
          <a:p>
            <a:pPr marL="285750" indent="-285750" fontAlgn="auto">
              <a:spcBef>
                <a:spcPts val="0"/>
              </a:spcBef>
              <a:spcAft>
                <a:spcPts val="0"/>
              </a:spcAft>
              <a:buFont typeface="Wingdings" pitchFamily="2" charset="2"/>
              <a:buChar char="Ø"/>
              <a:defRPr/>
            </a:pPr>
            <a:r>
              <a:rPr lang="tr-TR" dirty="0">
                <a:latin typeface="Calibri" pitchFamily="34" charset="0"/>
                <a:cs typeface="Calibri" pitchFamily="34" charset="0"/>
              </a:rPr>
              <a:t>STK’lar, Özel sektör ve Resmi Kurum ve Kuruluşların temsilcilerinden oluşur.</a:t>
            </a:r>
          </a:p>
          <a:p>
            <a:pPr algn="ctr" fontAlgn="auto">
              <a:spcBef>
                <a:spcPts val="0"/>
              </a:spcBef>
              <a:spcAft>
                <a:spcPts val="0"/>
              </a:spcAft>
              <a:defRPr/>
            </a:pPr>
            <a:endParaRPr lang="tr-TR" dirty="0">
              <a:latin typeface="Calibri" pitchFamily="34" charset="0"/>
              <a:cs typeface="Calibri" pitchFamily="34" charset="0"/>
            </a:endParaRPr>
          </a:p>
        </p:txBody>
      </p:sp>
      <p:sp>
        <p:nvSpPr>
          <p:cNvPr id="41" name="AutoShape 28"/>
          <p:cNvSpPr>
            <a:spLocks noChangeArrowheads="1"/>
          </p:cNvSpPr>
          <p:nvPr/>
        </p:nvSpPr>
        <p:spPr bwMode="gray">
          <a:xfrm rot="5400000" flipV="1">
            <a:off x="2413000" y="2976563"/>
            <a:ext cx="1919288" cy="1020762"/>
          </a:xfrm>
          <a:prstGeom prst="triangle">
            <a:avLst>
              <a:gd name="adj" fmla="val 50000"/>
            </a:avLst>
          </a:prstGeom>
          <a:gradFill rotWithShape="1">
            <a:gsLst>
              <a:gs pos="0">
                <a:schemeClr val="accent2">
                  <a:lumMod val="75000"/>
                </a:schemeClr>
              </a:gs>
              <a:gs pos="100000">
                <a:schemeClr val="hlink">
                  <a:gamma/>
                  <a:tint val="0"/>
                  <a:invGamma/>
                  <a:alpha val="0"/>
                </a:schemeClr>
              </a:gs>
            </a:gsLst>
            <a:lin ang="5400000" scaled="1"/>
          </a:gradFill>
          <a:ln>
            <a:noFill/>
          </a:ln>
          <a:effectLst/>
          <a:extLst/>
        </p:spPr>
        <p:txBody>
          <a:bodyPr wrap="none" anchor="ctr"/>
          <a:lstStyle/>
          <a:p>
            <a:pPr fontAlgn="auto">
              <a:spcBef>
                <a:spcPts val="0"/>
              </a:spcBef>
              <a:spcAft>
                <a:spcPts val="0"/>
              </a:spcAft>
              <a:defRPr/>
            </a:pPr>
            <a:endParaRPr lang="tr-TR">
              <a:latin typeface="+mn-lt"/>
              <a:cs typeface="+mn-cs"/>
            </a:endParaRPr>
          </a:p>
        </p:txBody>
      </p:sp>
      <p:sp>
        <p:nvSpPr>
          <p:cNvPr id="53" name="Yuvarlatılmış Dikdörtgen 52"/>
          <p:cNvSpPr/>
          <p:nvPr/>
        </p:nvSpPr>
        <p:spPr>
          <a:xfrm>
            <a:off x="4784206" y="5071056"/>
            <a:ext cx="4180282" cy="1234237"/>
          </a:xfrm>
          <a:prstGeom prst="roundRect">
            <a:avLst/>
          </a:prstGeom>
          <a:gradFill flip="none" rotWithShape="1">
            <a:gsLst>
              <a:gs pos="0">
                <a:srgbClr val="FF9900"/>
              </a:gs>
              <a:gs pos="9000">
                <a:srgbClr val="FFCC00"/>
              </a:gs>
              <a:gs pos="59000">
                <a:schemeClr val="bg1">
                  <a:lumMod val="95000"/>
                </a:schemeClr>
              </a:gs>
            </a:gsLst>
            <a:lin ang="0" scaled="1"/>
            <a:tileRect/>
          </a:gradFill>
          <a:ln>
            <a:noFill/>
          </a:ln>
        </p:spPr>
        <p:style>
          <a:lnRef idx="2">
            <a:schemeClr val="accent2"/>
          </a:lnRef>
          <a:fillRef idx="1">
            <a:schemeClr val="lt1"/>
          </a:fillRef>
          <a:effectRef idx="0">
            <a:schemeClr val="accent2"/>
          </a:effectRef>
          <a:fontRef idx="minor">
            <a:schemeClr val="dk1"/>
          </a:fontRef>
        </p:style>
        <p:txBody>
          <a:bodyPr anchor="ctr"/>
          <a:lstStyle/>
          <a:p>
            <a:pPr fontAlgn="auto">
              <a:spcBef>
                <a:spcPts val="0"/>
              </a:spcBef>
              <a:spcAft>
                <a:spcPts val="0"/>
              </a:spcAft>
              <a:defRPr/>
            </a:pPr>
            <a:r>
              <a:rPr lang="tr-TR" dirty="0">
                <a:solidFill>
                  <a:schemeClr val="accent2">
                    <a:lumMod val="75000"/>
                  </a:schemeClr>
                </a:solidFill>
                <a:latin typeface="Calibri" pitchFamily="34" charset="0"/>
                <a:cs typeface="Calibri" pitchFamily="34" charset="0"/>
              </a:rPr>
              <a:t> </a:t>
            </a:r>
            <a:r>
              <a:rPr lang="tr-TR" b="1" dirty="0">
                <a:ln w="1905"/>
                <a:solidFill>
                  <a:schemeClr val="accent2">
                    <a:lumMod val="75000"/>
                  </a:schemeClr>
                </a:solidFill>
                <a:effectLst>
                  <a:innerShdw blurRad="69850" dist="43180" dir="5400000">
                    <a:srgbClr val="000000">
                      <a:alpha val="65000"/>
                    </a:srgbClr>
                  </a:innerShdw>
                </a:effectLst>
                <a:latin typeface="Calibri" pitchFamily="34" charset="0"/>
                <a:cs typeface="Calibri" pitchFamily="34" charset="0"/>
              </a:rPr>
              <a:t>Ajansın icra organıdır.</a:t>
            </a:r>
          </a:p>
          <a:p>
            <a:pPr marL="285750" indent="-285750" fontAlgn="auto">
              <a:spcBef>
                <a:spcPts val="0"/>
              </a:spcBef>
              <a:spcAft>
                <a:spcPts val="0"/>
              </a:spcAft>
              <a:buFont typeface="Wingdings" pitchFamily="2" charset="2"/>
              <a:buChar char="Ø"/>
              <a:defRPr/>
            </a:pPr>
            <a:r>
              <a:rPr lang="tr-TR" dirty="0">
                <a:latin typeface="Calibri" pitchFamily="34" charset="0"/>
                <a:cs typeface="Calibri" pitchFamily="34" charset="0"/>
              </a:rPr>
              <a:t>Uzman ve Destek personeli bulunmaktadır.</a:t>
            </a:r>
          </a:p>
        </p:txBody>
      </p:sp>
      <p:sp>
        <p:nvSpPr>
          <p:cNvPr id="55" name="AutoShape 28"/>
          <p:cNvSpPr>
            <a:spLocks noChangeArrowheads="1"/>
          </p:cNvSpPr>
          <p:nvPr/>
        </p:nvSpPr>
        <p:spPr bwMode="gray">
          <a:xfrm rot="5400000" flipV="1">
            <a:off x="3299619" y="4915694"/>
            <a:ext cx="1862138" cy="1022350"/>
          </a:xfrm>
          <a:prstGeom prst="triangle">
            <a:avLst>
              <a:gd name="adj" fmla="val 50000"/>
            </a:avLst>
          </a:prstGeom>
          <a:gradFill rotWithShape="1">
            <a:gsLst>
              <a:gs pos="0">
                <a:srgbClr val="FF9900"/>
              </a:gs>
              <a:gs pos="100000">
                <a:schemeClr val="hlink">
                  <a:gamma/>
                  <a:tint val="0"/>
                  <a:invGamma/>
                  <a:alpha val="0"/>
                </a:schemeClr>
              </a:gs>
            </a:gsLst>
            <a:lin ang="5400000" scaled="1"/>
          </a:gradFill>
          <a:ln>
            <a:noFill/>
          </a:ln>
          <a:effectLst/>
          <a:extLst/>
        </p:spPr>
        <p:txBody>
          <a:bodyPr wrap="none" anchor="ctr"/>
          <a:lstStyle/>
          <a:p>
            <a:pPr fontAlgn="auto">
              <a:spcBef>
                <a:spcPts val="0"/>
              </a:spcBef>
              <a:spcAft>
                <a:spcPts val="0"/>
              </a:spcAft>
              <a:defRPr/>
            </a:pPr>
            <a:endParaRPr lang="tr-TR">
              <a:latin typeface="+mn-lt"/>
              <a:cs typeface="+mn-cs"/>
            </a:endParaRPr>
          </a:p>
        </p:txBody>
      </p:sp>
      <p:sp>
        <p:nvSpPr>
          <p:cNvPr id="2" name="Metin kutusu 1"/>
          <p:cNvSpPr txBox="1"/>
          <p:nvPr/>
        </p:nvSpPr>
        <p:spPr>
          <a:xfrm>
            <a:off x="2123728" y="548680"/>
            <a:ext cx="1943545" cy="369332"/>
          </a:xfrm>
          <a:prstGeom prst="rect">
            <a:avLst/>
          </a:prstGeom>
          <a:noFill/>
        </p:spPr>
        <p:txBody>
          <a:bodyPr wrap="none" rtlCol="0">
            <a:spAutoFit/>
          </a:bodyPr>
          <a:lstStyle/>
          <a:p>
            <a:r>
              <a:rPr lang="tr-TR" b="1" dirty="0" smtClean="0">
                <a:latin typeface="Calibri" pitchFamily="34" charset="0"/>
                <a:cs typeface="Calibri" pitchFamily="34" charset="0"/>
              </a:rPr>
              <a:t>YÖNETİM KURULU</a:t>
            </a:r>
            <a:endParaRPr lang="tr-TR" b="1" dirty="0">
              <a:latin typeface="Calibri" pitchFamily="34" charset="0"/>
              <a:cs typeface="Calibri" pitchFamily="34" charset="0"/>
            </a:endParaRPr>
          </a:p>
        </p:txBody>
      </p:sp>
      <p:sp>
        <p:nvSpPr>
          <p:cNvPr id="3" name="Dikdörtgen 2"/>
          <p:cNvSpPr/>
          <p:nvPr/>
        </p:nvSpPr>
        <p:spPr>
          <a:xfrm>
            <a:off x="3852591" y="2636912"/>
            <a:ext cx="2080441" cy="369332"/>
          </a:xfrm>
          <a:prstGeom prst="rect">
            <a:avLst/>
          </a:prstGeom>
        </p:spPr>
        <p:txBody>
          <a:bodyPr wrap="none">
            <a:spAutoFit/>
          </a:bodyPr>
          <a:lstStyle/>
          <a:p>
            <a:r>
              <a:rPr lang="tr-TR" b="1" dirty="0" smtClean="0">
                <a:latin typeface="Calibri" pitchFamily="34" charset="0"/>
                <a:cs typeface="Calibri" pitchFamily="34" charset="0"/>
              </a:rPr>
              <a:t>KALKINMA KURULU</a:t>
            </a:r>
            <a:endParaRPr lang="tr-TR" b="1" dirty="0">
              <a:latin typeface="Calibri" pitchFamily="34" charset="0"/>
              <a:cs typeface="Calibri" pitchFamily="34" charset="0"/>
            </a:endParaRPr>
          </a:p>
        </p:txBody>
      </p:sp>
      <p:sp>
        <p:nvSpPr>
          <p:cNvPr id="39" name="Dikdörtgen 38"/>
          <p:cNvSpPr/>
          <p:nvPr/>
        </p:nvSpPr>
        <p:spPr>
          <a:xfrm>
            <a:off x="4716016" y="4571836"/>
            <a:ext cx="2090637" cy="369332"/>
          </a:xfrm>
          <a:prstGeom prst="rect">
            <a:avLst/>
          </a:prstGeom>
        </p:spPr>
        <p:txBody>
          <a:bodyPr wrap="none">
            <a:spAutoFit/>
          </a:bodyPr>
          <a:lstStyle/>
          <a:p>
            <a:r>
              <a:rPr lang="tr-TR" b="1" dirty="0" smtClean="0">
                <a:latin typeface="Calibri" pitchFamily="34" charset="0"/>
                <a:cs typeface="Calibri" pitchFamily="34" charset="0"/>
              </a:rPr>
              <a:t>GENEL SEKRETERLİK</a:t>
            </a:r>
            <a:endParaRPr lang="tr-TR" b="1" dirty="0">
              <a:latin typeface="Calibri" pitchFamily="34" charset="0"/>
              <a:cs typeface="Calibri" pitchFamily="34" charset="0"/>
            </a:endParaRPr>
          </a:p>
        </p:txBody>
      </p:sp>
    </p:spTree>
    <p:extLst>
      <p:ext uri="{BB962C8B-B14F-4D97-AF65-F5344CB8AC3E}">
        <p14:creationId xmlns:p14="http://schemas.microsoft.com/office/powerpoint/2010/main" xmlns="" val="2664619897"/>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par>
                          <p:cTn id="8" fill="hold" nodeType="afterGroup">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wipe(down)">
                                      <p:cBhvr>
                                        <p:cTn id="11" dur="500"/>
                                        <p:tgtEl>
                                          <p:spTgt spid="42"/>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34"/>
                                        </p:tgtEl>
                                        <p:attrNameLst>
                                          <p:attrName>style.visibility</p:attrName>
                                        </p:attrNameLst>
                                      </p:cBhvr>
                                      <p:to>
                                        <p:strVal val="visible"/>
                                      </p:to>
                                    </p:set>
                                    <p:animEffect transition="in" filter="wipe(left)">
                                      <p:cBhvr>
                                        <p:cTn id="14" dur="500"/>
                                        <p:tgtEl>
                                          <p:spTgt spid="34"/>
                                        </p:tgtEl>
                                      </p:cBhvr>
                                    </p:animEffect>
                                  </p:childTnLst>
                                </p:cTn>
                              </p:par>
                            </p:childTnLst>
                          </p:cTn>
                        </p:par>
                        <p:par>
                          <p:cTn id="15" fill="hold" nodeType="afterGroup">
                            <p:stCondLst>
                              <p:cond delay="1000"/>
                            </p:stCondLst>
                            <p:childTnLst>
                              <p:par>
                                <p:cTn id="16" presetID="22" presetClass="entr" presetSubtype="8"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left)">
                                      <p:cBhvr>
                                        <p:cTn id="18" dur="500"/>
                                        <p:tgtEl>
                                          <p:spTgt spid="7"/>
                                        </p:tgtEl>
                                      </p:cBhvr>
                                    </p:animEffect>
                                  </p:childTnLst>
                                </p:cTn>
                              </p:par>
                            </p:childTnLst>
                          </p:cTn>
                        </p:par>
                        <p:par>
                          <p:cTn id="19" fill="hold" nodeType="afterGroup">
                            <p:stCondLst>
                              <p:cond delay="1500"/>
                            </p:stCondLst>
                            <p:childTnLst>
                              <p:par>
                                <p:cTn id="20" presetID="22" presetClass="entr" presetSubtype="4"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down)">
                                      <p:cBhvr>
                                        <p:cTn id="22" dur="500"/>
                                        <p:tgtEl>
                                          <p:spTgt spid="16"/>
                                        </p:tgtEl>
                                      </p:cBhvr>
                                    </p:animEffect>
                                  </p:childTnLst>
                                </p:cTn>
                              </p:par>
                            </p:childTnLst>
                          </p:cTn>
                        </p:par>
                        <p:par>
                          <p:cTn id="23" fill="hold" nodeType="afterGroup">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43"/>
                                        </p:tgtEl>
                                        <p:attrNameLst>
                                          <p:attrName>style.visibility</p:attrName>
                                        </p:attrNameLst>
                                      </p:cBhvr>
                                      <p:to>
                                        <p:strVal val="visible"/>
                                      </p:to>
                                    </p:set>
                                    <p:animEffect transition="in" filter="wipe(left)">
                                      <p:cBhvr>
                                        <p:cTn id="26" dur="500"/>
                                        <p:tgtEl>
                                          <p:spTgt spid="43"/>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41"/>
                                        </p:tgtEl>
                                        <p:attrNameLst>
                                          <p:attrName>style.visibility</p:attrName>
                                        </p:attrNameLst>
                                      </p:cBhvr>
                                      <p:to>
                                        <p:strVal val="visible"/>
                                      </p:to>
                                    </p:set>
                                    <p:animEffect transition="in" filter="wipe(left)">
                                      <p:cBhvr>
                                        <p:cTn id="29" dur="500"/>
                                        <p:tgtEl>
                                          <p:spTgt spid="41"/>
                                        </p:tgtEl>
                                      </p:cBhvr>
                                    </p:animEffect>
                                  </p:childTnLst>
                                </p:cTn>
                              </p:par>
                            </p:childTnLst>
                          </p:cTn>
                        </p:par>
                        <p:par>
                          <p:cTn id="30" fill="hold" nodeType="afterGroup">
                            <p:stCondLst>
                              <p:cond delay="2500"/>
                            </p:stCondLst>
                            <p:childTnLst>
                              <p:par>
                                <p:cTn id="31" presetID="22" presetClass="entr" presetSubtype="8" fill="hold" nodeType="afterEffect">
                                  <p:stCondLst>
                                    <p:cond delay="0"/>
                                  </p:stCondLst>
                                  <p:childTnLst>
                                    <p:set>
                                      <p:cBhvr>
                                        <p:cTn id="32" dur="1" fill="hold">
                                          <p:stCondLst>
                                            <p:cond delay="0"/>
                                          </p:stCondLst>
                                        </p:cTn>
                                        <p:tgtEl>
                                          <p:spTgt spid="37"/>
                                        </p:tgtEl>
                                        <p:attrNameLst>
                                          <p:attrName>style.visibility</p:attrName>
                                        </p:attrNameLst>
                                      </p:cBhvr>
                                      <p:to>
                                        <p:strVal val="visible"/>
                                      </p:to>
                                    </p:set>
                                    <p:animEffect transition="in" filter="wipe(left)">
                                      <p:cBhvr>
                                        <p:cTn id="33" dur="500"/>
                                        <p:tgtEl>
                                          <p:spTgt spid="37"/>
                                        </p:tgtEl>
                                      </p:cBhvr>
                                    </p:animEffect>
                                  </p:childTnLst>
                                </p:cTn>
                              </p:par>
                            </p:childTnLst>
                          </p:cTn>
                        </p:par>
                        <p:par>
                          <p:cTn id="34" fill="hold" nodeType="afterGroup">
                            <p:stCondLst>
                              <p:cond delay="3000"/>
                            </p:stCondLst>
                            <p:childTnLst>
                              <p:par>
                                <p:cTn id="35" presetID="22" presetClass="entr" presetSubtype="8"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wipe(left)">
                                      <p:cBhvr>
                                        <p:cTn id="37" dur="500"/>
                                        <p:tgtEl>
                                          <p:spTgt spid="17"/>
                                        </p:tgtEl>
                                      </p:cBhvr>
                                    </p:animEffect>
                                  </p:childTnLst>
                                </p:cTn>
                              </p:par>
                            </p:childTnLst>
                          </p:cTn>
                        </p:par>
                        <p:par>
                          <p:cTn id="38" fill="hold" nodeType="afterGroup">
                            <p:stCondLst>
                              <p:cond delay="3500"/>
                            </p:stCondLst>
                            <p:childTnLst>
                              <p:par>
                                <p:cTn id="39" presetID="22" presetClass="entr" presetSubtype="8" fill="hold" grpId="0" nodeType="afterEffect">
                                  <p:stCondLst>
                                    <p:cond delay="0"/>
                                  </p:stCondLst>
                                  <p:childTnLst>
                                    <p:set>
                                      <p:cBhvr>
                                        <p:cTn id="40" dur="1" fill="hold">
                                          <p:stCondLst>
                                            <p:cond delay="0"/>
                                          </p:stCondLst>
                                        </p:cTn>
                                        <p:tgtEl>
                                          <p:spTgt spid="44"/>
                                        </p:tgtEl>
                                        <p:attrNameLst>
                                          <p:attrName>style.visibility</p:attrName>
                                        </p:attrNameLst>
                                      </p:cBhvr>
                                      <p:to>
                                        <p:strVal val="visible"/>
                                      </p:to>
                                    </p:set>
                                    <p:animEffect transition="in" filter="wipe(left)">
                                      <p:cBhvr>
                                        <p:cTn id="41" dur="500"/>
                                        <p:tgtEl>
                                          <p:spTgt spid="44"/>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55"/>
                                        </p:tgtEl>
                                        <p:attrNameLst>
                                          <p:attrName>style.visibility</p:attrName>
                                        </p:attrNameLst>
                                      </p:cBhvr>
                                      <p:to>
                                        <p:strVal val="visible"/>
                                      </p:to>
                                    </p:set>
                                    <p:animEffect transition="in" filter="wipe(left)">
                                      <p:cBhvr>
                                        <p:cTn id="44" dur="500"/>
                                        <p:tgtEl>
                                          <p:spTgt spid="55"/>
                                        </p:tgtEl>
                                      </p:cBhvr>
                                    </p:animEffect>
                                  </p:childTnLst>
                                </p:cTn>
                              </p:par>
                              <p:par>
                                <p:cTn id="45" presetID="22" presetClass="entr" presetSubtype="8" fill="hold" nodeType="withEffect">
                                  <p:stCondLst>
                                    <p:cond delay="0"/>
                                  </p:stCondLst>
                                  <p:childTnLst>
                                    <p:set>
                                      <p:cBhvr>
                                        <p:cTn id="46" dur="1" fill="hold">
                                          <p:stCondLst>
                                            <p:cond delay="0"/>
                                          </p:stCondLst>
                                        </p:cTn>
                                        <p:tgtEl>
                                          <p:spTgt spid="53"/>
                                        </p:tgtEl>
                                        <p:attrNameLst>
                                          <p:attrName>style.visibility</p:attrName>
                                        </p:attrNameLst>
                                      </p:cBhvr>
                                      <p:to>
                                        <p:strVal val="visible"/>
                                      </p:to>
                                    </p:set>
                                    <p:animEffect transition="in" filter="wipe(left)">
                                      <p:cBhvr>
                                        <p:cTn id="47"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42" grpId="0" animBg="1"/>
      <p:bldP spid="43" grpId="0" animBg="1"/>
      <p:bldP spid="44" grpId="0" animBg="1"/>
      <p:bldP spid="34" grpId="0" animBg="1"/>
      <p:bldP spid="41" grpId="0" animBg="1"/>
      <p:bldP spid="5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Başlık 1"/>
          <p:cNvSpPr>
            <a:spLocks noGrp="1"/>
          </p:cNvSpPr>
          <p:nvPr>
            <p:ph type="title"/>
          </p:nvPr>
        </p:nvSpPr>
        <p:spPr>
          <a:xfrm>
            <a:off x="561975" y="11113"/>
            <a:ext cx="8229600" cy="1143000"/>
          </a:xfrm>
        </p:spPr>
        <p:txBody>
          <a:bodyPr/>
          <a:lstStyle/>
          <a:p>
            <a:r>
              <a:rPr lang="tr-TR" sz="1400" dirty="0" smtClean="0">
                <a:solidFill>
                  <a:srgbClr val="000000"/>
                </a:solidFill>
                <a:latin typeface="Times New Roman" pitchFamily="18" charset="0"/>
              </a:rPr>
              <a:t/>
            </a:r>
            <a:br>
              <a:rPr lang="tr-TR" sz="1400" dirty="0" smtClean="0">
                <a:solidFill>
                  <a:srgbClr val="000000"/>
                </a:solidFill>
                <a:latin typeface="Times New Roman" pitchFamily="18" charset="0"/>
              </a:rPr>
            </a:br>
            <a:r>
              <a:rPr lang="tr-TR" sz="3000" dirty="0">
                <a:latin typeface="Calibri" pitchFamily="34" charset="0"/>
                <a:cs typeface="Calibri" pitchFamily="34" charset="0"/>
              </a:rPr>
              <a:t>Ajans Gelirleri</a:t>
            </a:r>
          </a:p>
        </p:txBody>
      </p:sp>
      <p:sp>
        <p:nvSpPr>
          <p:cNvPr id="4" name="Veri Yer Tutucusu 3"/>
          <p:cNvSpPr>
            <a:spLocks noGrp="1"/>
          </p:cNvSpPr>
          <p:nvPr>
            <p:ph type="dt" sz="half" idx="10"/>
          </p:nvPr>
        </p:nvSpPr>
        <p:spPr/>
        <p:txBody>
          <a:bodyPr/>
          <a:lstStyle/>
          <a:p>
            <a:pPr>
              <a:defRPr/>
            </a:pPr>
            <a:r>
              <a:rPr lang="tr-TR" smtClean="0"/>
              <a:t>16.12.2011</a:t>
            </a:r>
            <a:endParaRPr lang="tr-TR" dirty="0"/>
          </a:p>
        </p:txBody>
      </p:sp>
      <p:sp>
        <p:nvSpPr>
          <p:cNvPr id="6" name="Slayt Numarası Yer Tutucusu 5"/>
          <p:cNvSpPr>
            <a:spLocks noGrp="1"/>
          </p:cNvSpPr>
          <p:nvPr>
            <p:ph type="sldNum" sz="quarter" idx="12"/>
          </p:nvPr>
        </p:nvSpPr>
        <p:spPr/>
        <p:txBody>
          <a:bodyPr/>
          <a:lstStyle/>
          <a:p>
            <a:pPr>
              <a:defRPr/>
            </a:pPr>
            <a:fld id="{BBA4B542-2889-41C8-B714-E9DC7ACCA26A}" type="slidenum">
              <a:rPr lang="tr-TR" smtClean="0"/>
              <a:pPr>
                <a:defRPr/>
              </a:pPr>
              <a:t>17</a:t>
            </a:fld>
            <a:endParaRPr lang="tr-TR" dirty="0"/>
          </a:p>
        </p:txBody>
      </p:sp>
      <p:sp>
        <p:nvSpPr>
          <p:cNvPr id="91139" name="İçerik Yer Tutucusu 2"/>
          <p:cNvSpPr>
            <a:spLocks noGrp="1"/>
          </p:cNvSpPr>
          <p:nvPr>
            <p:ph sz="quarter" idx="1"/>
          </p:nvPr>
        </p:nvSpPr>
        <p:spPr>
          <a:xfrm>
            <a:off x="571500" y="2335213"/>
            <a:ext cx="8229600" cy="3973512"/>
          </a:xfrm>
        </p:spPr>
        <p:txBody>
          <a:bodyPr/>
          <a:lstStyle/>
          <a:p>
            <a:endParaRPr lang="tr-TR" smtClean="0"/>
          </a:p>
        </p:txBody>
      </p:sp>
      <p:pic>
        <p:nvPicPr>
          <p:cNvPr id="185346" name="Picture 2"/>
          <p:cNvPicPr>
            <a:picLocks noChangeAspect="1" noChangeArrowheads="1"/>
          </p:cNvPicPr>
          <p:nvPr/>
        </p:nvPicPr>
        <p:blipFill>
          <a:blip r:embed="rId2" cstate="print"/>
          <a:srcRect/>
          <a:stretch>
            <a:fillRect/>
          </a:stretch>
        </p:blipFill>
        <p:spPr bwMode="auto">
          <a:xfrm>
            <a:off x="539552" y="1268760"/>
            <a:ext cx="8419728" cy="5181734"/>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5" name="Dikdörtgen 4"/>
          <p:cNvSpPr/>
          <p:nvPr/>
        </p:nvSpPr>
        <p:spPr>
          <a:xfrm rot="21177997">
            <a:off x="6501151" y="2898596"/>
            <a:ext cx="517233" cy="1658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200" dirty="0" smtClean="0">
                <a:solidFill>
                  <a:schemeClr val="tx1"/>
                </a:solidFill>
                <a:latin typeface="Calibri" pitchFamily="34" charset="0"/>
                <a:cs typeface="Calibri" pitchFamily="34" charset="0"/>
              </a:rPr>
              <a:t>%0,5</a:t>
            </a:r>
            <a:endParaRPr lang="tr-TR" sz="1200" dirty="0">
              <a:solidFill>
                <a:schemeClr val="tx1"/>
              </a:solidFill>
              <a:latin typeface="Calibri" pitchFamily="34" charset="0"/>
              <a:cs typeface="Calibri" pitchFamily="34" charset="0"/>
            </a:endParaRPr>
          </a:p>
        </p:txBody>
      </p:sp>
    </p:spTree>
    <p:extLst>
      <p:ext uri="{BB962C8B-B14F-4D97-AF65-F5344CB8AC3E}">
        <p14:creationId xmlns:p14="http://schemas.microsoft.com/office/powerpoint/2010/main" xmlns="" val="389496884"/>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Başlık 1"/>
          <p:cNvSpPr>
            <a:spLocks noGrp="1"/>
          </p:cNvSpPr>
          <p:nvPr>
            <p:ph type="title"/>
          </p:nvPr>
        </p:nvSpPr>
        <p:spPr>
          <a:xfrm>
            <a:off x="468313" y="-27384"/>
            <a:ext cx="8229600" cy="1143000"/>
          </a:xfrm>
        </p:spPr>
        <p:txBody>
          <a:bodyPr>
            <a:normAutofit/>
          </a:bodyPr>
          <a:lstStyle/>
          <a:p>
            <a:r>
              <a:rPr lang="tr-TR" sz="3000" dirty="0">
                <a:latin typeface="Calibri" pitchFamily="34" charset="0"/>
                <a:cs typeface="Calibri" pitchFamily="34" charset="0"/>
              </a:rPr>
              <a:t>Ajans Giderleri</a:t>
            </a:r>
          </a:p>
        </p:txBody>
      </p:sp>
      <p:sp>
        <p:nvSpPr>
          <p:cNvPr id="6" name="Slayt Numarası Yer Tutucusu 5"/>
          <p:cNvSpPr>
            <a:spLocks noGrp="1"/>
          </p:cNvSpPr>
          <p:nvPr>
            <p:ph type="sldNum" sz="quarter" idx="12"/>
          </p:nvPr>
        </p:nvSpPr>
        <p:spPr/>
        <p:txBody>
          <a:bodyPr/>
          <a:lstStyle/>
          <a:p>
            <a:pPr>
              <a:defRPr/>
            </a:pPr>
            <a:fld id="{670D4976-905E-4C2F-9AC3-41AC41E89AAC}" type="slidenum">
              <a:rPr lang="tr-TR" smtClean="0"/>
              <a:pPr>
                <a:defRPr/>
              </a:pPr>
              <a:t>18</a:t>
            </a:fld>
            <a:endParaRPr lang="tr-TR" dirty="0"/>
          </a:p>
        </p:txBody>
      </p:sp>
      <p:sp>
        <p:nvSpPr>
          <p:cNvPr id="92163" name="İçerik Yer Tutucusu 2"/>
          <p:cNvSpPr>
            <a:spLocks noGrp="1"/>
          </p:cNvSpPr>
          <p:nvPr>
            <p:ph sz="quarter" idx="1"/>
          </p:nvPr>
        </p:nvSpPr>
        <p:spPr>
          <a:xfrm>
            <a:off x="571500" y="2335213"/>
            <a:ext cx="8229600" cy="3973512"/>
          </a:xfrm>
        </p:spPr>
        <p:txBody>
          <a:bodyPr/>
          <a:lstStyle/>
          <a:p>
            <a:endParaRPr lang="tr-TR" smtClean="0"/>
          </a:p>
        </p:txBody>
      </p:sp>
      <p:pic>
        <p:nvPicPr>
          <p:cNvPr id="186370" name="Picture 2"/>
          <p:cNvPicPr>
            <a:picLocks noChangeAspect="1" noChangeArrowheads="1"/>
          </p:cNvPicPr>
          <p:nvPr/>
        </p:nvPicPr>
        <p:blipFill>
          <a:blip r:embed="rId2" cstate="print"/>
          <a:srcRect/>
          <a:stretch>
            <a:fillRect/>
          </a:stretch>
        </p:blipFill>
        <p:spPr bwMode="auto">
          <a:xfrm>
            <a:off x="250825" y="1047750"/>
            <a:ext cx="8497888" cy="5260975"/>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7" name="6 Veri Yer Tutucusu"/>
          <p:cNvSpPr>
            <a:spLocks noGrp="1"/>
          </p:cNvSpPr>
          <p:nvPr>
            <p:ph type="dt" sz="half" idx="10"/>
          </p:nvPr>
        </p:nvSpPr>
        <p:spPr/>
        <p:txBody>
          <a:bodyPr/>
          <a:lstStyle/>
          <a:p>
            <a:r>
              <a:rPr lang="tr-TR" smtClean="0"/>
              <a:t>16.12.2011</a:t>
            </a:r>
            <a:endParaRPr lang="tr-TR"/>
          </a:p>
        </p:txBody>
      </p:sp>
    </p:spTree>
    <p:extLst>
      <p:ext uri="{BB962C8B-B14F-4D97-AF65-F5344CB8AC3E}">
        <p14:creationId xmlns:p14="http://schemas.microsoft.com/office/powerpoint/2010/main" xmlns="" val="2120704021"/>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827584" y="260648"/>
            <a:ext cx="2829000" cy="864096"/>
          </a:xfrm>
        </p:spPr>
        <p:txBody>
          <a:bodyPr>
            <a:normAutofit/>
          </a:bodyPr>
          <a:lstStyle/>
          <a:p>
            <a:r>
              <a:rPr lang="tr-TR" sz="3000" dirty="0">
                <a:latin typeface="Calibri" pitchFamily="34" charset="0"/>
                <a:cs typeface="Calibri" pitchFamily="34" charset="0"/>
              </a:rPr>
              <a:t>İşlevler</a:t>
            </a:r>
          </a:p>
        </p:txBody>
      </p:sp>
      <p:graphicFrame>
        <p:nvGraphicFramePr>
          <p:cNvPr id="4" name="3 İçerik Yer Tutucusu"/>
          <p:cNvGraphicFramePr>
            <a:graphicFrameLocks noGrp="1"/>
          </p:cNvGraphicFramePr>
          <p:nvPr>
            <p:ph idx="1"/>
            <p:extLst>
              <p:ext uri="{D42A27DB-BD31-4B8C-83A1-F6EECF244321}">
                <p14:modId xmlns:p14="http://schemas.microsoft.com/office/powerpoint/2010/main" xmlns="" val="2280658428"/>
              </p:ext>
            </p:extLst>
          </p:nvPr>
        </p:nvGraphicFramePr>
        <p:xfrm>
          <a:off x="590872" y="1196752"/>
          <a:ext cx="7581528" cy="46805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5" name="Grup 4"/>
          <p:cNvGrpSpPr/>
          <p:nvPr/>
        </p:nvGrpSpPr>
        <p:grpSpPr>
          <a:xfrm>
            <a:off x="2987824" y="4774943"/>
            <a:ext cx="4968552" cy="1096957"/>
            <a:chOff x="2880324" y="0"/>
            <a:chExt cx="5266944" cy="1212437"/>
          </a:xfrm>
          <a:scene3d>
            <a:camera prst="orthographicFront"/>
            <a:lightRig rig="flat" dir="t"/>
          </a:scene3d>
        </p:grpSpPr>
        <p:sp>
          <p:nvSpPr>
            <p:cNvPr id="6" name="Aynı Yanın Köşesi Yuvarlatılmış Dikdörtgen 5"/>
            <p:cNvSpPr/>
            <p:nvPr/>
          </p:nvSpPr>
          <p:spPr>
            <a:xfrm rot="5400000">
              <a:off x="4907577" y="-2027253"/>
              <a:ext cx="1212437" cy="5266944"/>
            </a:xfrm>
            <a:prstGeom prst="round2SameRect">
              <a:avLst/>
            </a:prstGeom>
            <a:sp3d extrusionH="12700" prstMaterial="plastic">
              <a:bevelT w="50800" h="50800"/>
            </a:sp3d>
          </p:spPr>
          <p:style>
            <a:lnRef idx="1">
              <a:schemeClr val="accent4">
                <a:alpha val="90000"/>
                <a:tint val="40000"/>
                <a:hueOff val="0"/>
                <a:satOff val="0"/>
                <a:lumOff val="0"/>
                <a:alphaOff val="0"/>
              </a:schemeClr>
            </a:lnRef>
            <a:fillRef idx="1">
              <a:schemeClr val="accent4">
                <a:alpha val="90000"/>
                <a:tint val="40000"/>
                <a:hueOff val="0"/>
                <a:satOff val="0"/>
                <a:lumOff val="0"/>
                <a:alphaOff val="0"/>
              </a:schemeClr>
            </a:fillRef>
            <a:effectRef idx="2">
              <a:schemeClr val="accent4">
                <a:alpha val="90000"/>
                <a:tint val="40000"/>
                <a:hueOff val="0"/>
                <a:satOff val="0"/>
                <a:lumOff val="0"/>
                <a:alphaOff val="0"/>
              </a:schemeClr>
            </a:effectRef>
            <a:fontRef idx="minor">
              <a:schemeClr val="dk1">
                <a:hueOff val="0"/>
                <a:satOff val="0"/>
                <a:lumOff val="0"/>
                <a:alphaOff val="0"/>
              </a:schemeClr>
            </a:fontRef>
          </p:style>
        </p:sp>
        <p:sp>
          <p:nvSpPr>
            <p:cNvPr id="7" name="Aynı Yanın Köşesi Yuvarlatılmış Dikdörtgen 4"/>
            <p:cNvSpPr/>
            <p:nvPr/>
          </p:nvSpPr>
          <p:spPr>
            <a:xfrm>
              <a:off x="2880324" y="59186"/>
              <a:ext cx="5207758" cy="1094065"/>
            </a:xfrm>
            <a:prstGeom prst="rect">
              <a:avLst/>
            </a:prstGeom>
            <a:sp3d/>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247650" tIns="123825" rIns="247650" bIns="123825" numCol="1" spcCol="1270" anchor="ctr" anchorCtr="0">
              <a:noAutofit/>
            </a:bodyPr>
            <a:lstStyle/>
            <a:p>
              <a:pPr marL="171450" lvl="1" indent="-171450" algn="l" defTabSz="800100">
                <a:lnSpc>
                  <a:spcPct val="90000"/>
                </a:lnSpc>
                <a:spcBef>
                  <a:spcPct val="0"/>
                </a:spcBef>
                <a:spcAft>
                  <a:spcPct val="15000"/>
                </a:spcAft>
                <a:buChar char="••"/>
              </a:pPr>
              <a:r>
                <a:rPr lang="tr-TR" sz="1800" kern="1200" dirty="0" smtClean="0">
                  <a:latin typeface="Calibri" pitchFamily="34" charset="0"/>
                  <a:cs typeface="Calibri" pitchFamily="34" charset="0"/>
                </a:rPr>
                <a:t>Ajans destekleri</a:t>
              </a:r>
              <a:endParaRPr lang="tr-TR" sz="1800" kern="1200" dirty="0">
                <a:latin typeface="Calibri" pitchFamily="34" charset="0"/>
                <a:cs typeface="Calibri" pitchFamily="34" charset="0"/>
              </a:endParaRPr>
            </a:p>
            <a:p>
              <a:pPr marL="171450" lvl="1" indent="-171450" algn="l" defTabSz="800100">
                <a:lnSpc>
                  <a:spcPct val="90000"/>
                </a:lnSpc>
                <a:spcBef>
                  <a:spcPct val="0"/>
                </a:spcBef>
                <a:spcAft>
                  <a:spcPct val="15000"/>
                </a:spcAft>
                <a:buChar char="••"/>
              </a:pPr>
              <a:r>
                <a:rPr lang="tr-TR" sz="1800" kern="1200" dirty="0" smtClean="0">
                  <a:latin typeface="Calibri" pitchFamily="34" charset="0"/>
                  <a:cs typeface="Calibri" pitchFamily="34" charset="0"/>
                </a:rPr>
                <a:t>Önemli özel sektör yatırımları</a:t>
              </a:r>
              <a:endParaRPr lang="tr-TR" sz="1800" kern="1200" dirty="0">
                <a:latin typeface="Calibri" pitchFamily="34" charset="0"/>
                <a:cs typeface="Calibri" pitchFamily="34" charset="0"/>
              </a:endParaRPr>
            </a:p>
            <a:p>
              <a:pPr marL="171450" lvl="1" indent="-171450" algn="l" defTabSz="800100">
                <a:lnSpc>
                  <a:spcPct val="90000"/>
                </a:lnSpc>
                <a:spcBef>
                  <a:spcPct val="0"/>
                </a:spcBef>
                <a:spcAft>
                  <a:spcPct val="15000"/>
                </a:spcAft>
                <a:buChar char="••"/>
              </a:pPr>
              <a:r>
                <a:rPr lang="tr-TR" sz="1800" kern="1200" dirty="0" smtClean="0">
                  <a:latin typeface="Calibri" pitchFamily="34" charset="0"/>
                  <a:cs typeface="Calibri" pitchFamily="34" charset="0"/>
                </a:rPr>
                <a:t>Önemli kamu yatırımları</a:t>
              </a:r>
              <a:endParaRPr lang="tr-TR" sz="1800" kern="1200" dirty="0">
                <a:latin typeface="Calibri" pitchFamily="34" charset="0"/>
                <a:cs typeface="Calibri" pitchFamily="34" charset="0"/>
              </a:endParaRPr>
            </a:p>
          </p:txBody>
        </p:sp>
      </p:grpSp>
      <p:sp>
        <p:nvSpPr>
          <p:cNvPr id="8" name="7 Veri Yer Tutucusu"/>
          <p:cNvSpPr>
            <a:spLocks noGrp="1"/>
          </p:cNvSpPr>
          <p:nvPr>
            <p:ph type="dt" sz="half" idx="10"/>
          </p:nvPr>
        </p:nvSpPr>
        <p:spPr/>
        <p:txBody>
          <a:bodyPr/>
          <a:lstStyle/>
          <a:p>
            <a:r>
              <a:rPr lang="tr-TR" smtClean="0"/>
              <a:t>16.12.2011</a:t>
            </a:r>
            <a:endParaRPr lang="tr-TR"/>
          </a:p>
        </p:txBody>
      </p:sp>
      <p:sp>
        <p:nvSpPr>
          <p:cNvPr id="9" name="8 Slayt Numarası Yer Tutucusu"/>
          <p:cNvSpPr>
            <a:spLocks noGrp="1"/>
          </p:cNvSpPr>
          <p:nvPr>
            <p:ph type="sldNum" sz="quarter" idx="12"/>
          </p:nvPr>
        </p:nvSpPr>
        <p:spPr/>
        <p:txBody>
          <a:bodyPr/>
          <a:lstStyle/>
          <a:p>
            <a:fld id="{F302176B-0E47-46AC-8F43-DAB4B8A37D06}" type="slidenum">
              <a:rPr lang="tr-TR" smtClean="0"/>
              <a:pPr/>
              <a:t>19</a:t>
            </a:fld>
            <a:endParaRPr lang="tr-TR"/>
          </a:p>
        </p:txBody>
      </p:sp>
    </p:spTree>
    <p:extLst>
      <p:ext uri="{BB962C8B-B14F-4D97-AF65-F5344CB8AC3E}">
        <p14:creationId xmlns:p14="http://schemas.microsoft.com/office/powerpoint/2010/main" xmlns="" val="568410325"/>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AutoShape 22"/>
          <p:cNvSpPr>
            <a:spLocks noChangeArrowheads="1"/>
          </p:cNvSpPr>
          <p:nvPr/>
        </p:nvSpPr>
        <p:spPr bwMode="gray">
          <a:xfrm>
            <a:off x="3352800" y="2578100"/>
            <a:ext cx="5105400" cy="488950"/>
          </a:xfrm>
          <a:prstGeom prst="roundRect">
            <a:avLst>
              <a:gd name="adj" fmla="val 50000"/>
            </a:avLst>
          </a:prstGeom>
          <a:gradFill rotWithShape="1">
            <a:gsLst>
              <a:gs pos="0">
                <a:srgbClr val="F8F8F8"/>
              </a:gs>
              <a:gs pos="100000">
                <a:srgbClr val="FFFF00"/>
              </a:gs>
            </a:gsLst>
            <a:lin ang="5400000" scaled="1"/>
          </a:gradFill>
          <a:ln w="19050">
            <a:solidFill>
              <a:srgbClr val="C0C0C0"/>
            </a:solidFill>
            <a:round/>
            <a:headEnd/>
            <a:tailEnd/>
          </a:ln>
          <a:effectLst>
            <a:outerShdw dist="53882" dir="2700000" algn="ctr" rotWithShape="0">
              <a:srgbClr val="292929">
                <a:alpha val="50000"/>
              </a:srgbClr>
            </a:outerShdw>
          </a:effectLst>
        </p:spPr>
        <p:txBody>
          <a:bodyPr wrap="none" anchor="ctr"/>
          <a:lstStyle/>
          <a:p>
            <a:pPr algn="ctr"/>
            <a:r>
              <a:rPr lang="tr-TR" dirty="0">
                <a:solidFill>
                  <a:srgbClr val="000000"/>
                </a:solidFill>
                <a:latin typeface="Calibri" pitchFamily="34" charset="0"/>
                <a:cs typeface="Calibri" pitchFamily="34" charset="0"/>
              </a:rPr>
              <a:t>Ajansın Kuruluşu</a:t>
            </a:r>
            <a:endParaRPr lang="en-US" dirty="0">
              <a:solidFill>
                <a:srgbClr val="000000"/>
              </a:solidFill>
              <a:latin typeface="Calibri" pitchFamily="34" charset="0"/>
              <a:cs typeface="Calibri" pitchFamily="34" charset="0"/>
            </a:endParaRPr>
          </a:p>
        </p:txBody>
      </p:sp>
      <p:sp>
        <p:nvSpPr>
          <p:cNvPr id="11" name="Line 6"/>
          <p:cNvSpPr>
            <a:spLocks noChangeShapeType="1"/>
          </p:cNvSpPr>
          <p:nvPr/>
        </p:nvSpPr>
        <p:spPr bwMode="auto">
          <a:xfrm flipV="1">
            <a:off x="2195513" y="2819400"/>
            <a:ext cx="1163637" cy="0"/>
          </a:xfrm>
          <a:prstGeom prst="line">
            <a:avLst/>
          </a:prstGeom>
          <a:noFill/>
          <a:ln w="12700" cap="rnd">
            <a:solidFill>
              <a:srgbClr val="003366"/>
            </a:solidFill>
            <a:prstDash val="sysDot"/>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tr-TR"/>
          </a:p>
        </p:txBody>
      </p:sp>
      <p:sp>
        <p:nvSpPr>
          <p:cNvPr id="31" name="Oval 27"/>
          <p:cNvSpPr>
            <a:spLocks noChangeArrowheads="1"/>
          </p:cNvSpPr>
          <p:nvPr/>
        </p:nvSpPr>
        <p:spPr bwMode="gray">
          <a:xfrm>
            <a:off x="3276600" y="2749550"/>
            <a:ext cx="228600" cy="228600"/>
          </a:xfrm>
          <a:prstGeom prst="ellipse">
            <a:avLst/>
          </a:prstGeom>
          <a:gradFill rotWithShape="1">
            <a:gsLst>
              <a:gs pos="0">
                <a:srgbClr val="DCDC48"/>
              </a:gs>
              <a:gs pos="100000">
                <a:srgbClr val="FFFF00"/>
              </a:gs>
            </a:gsLst>
            <a:path path="shape">
              <a:fillToRect l="50000" t="50000" r="50000" b="50000"/>
            </a:path>
          </a:gradFill>
          <a:ln w="19050">
            <a:solidFill>
              <a:srgbClr val="FFFFFF"/>
            </a:solidFill>
            <a:round/>
            <a:headEnd/>
            <a:tailEnd/>
          </a:ln>
          <a:effectLst>
            <a:outerShdw dist="63500" dir="2212194" algn="ctr" rotWithShape="0">
              <a:schemeClr val="bg2">
                <a:alpha val="50000"/>
              </a:schemeClr>
            </a:outerShdw>
          </a:effectLst>
        </p:spPr>
        <p:txBody>
          <a:bodyPr wrap="none" anchor="ctr"/>
          <a:lstStyle/>
          <a:p>
            <a:endParaRPr lang="tr-TR"/>
          </a:p>
        </p:txBody>
      </p:sp>
      <p:sp>
        <p:nvSpPr>
          <p:cNvPr id="7173" name="Veri Yer Tutucusu 3"/>
          <p:cNvSpPr>
            <a:spLocks noGrp="1"/>
          </p:cNvSpPr>
          <p:nvPr>
            <p:ph type="dt" sz="half" idx="10"/>
          </p:nvPr>
        </p:nvSpPr>
        <p:spPr bwMode="auto">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r>
              <a:rPr lang="tr-TR" smtClean="0">
                <a:solidFill>
                  <a:schemeClr val="bg1"/>
                </a:solidFill>
              </a:rPr>
              <a:t>16.12.2011</a:t>
            </a:r>
            <a:endParaRPr lang="tr-TR" dirty="0" smtClean="0">
              <a:solidFill>
                <a:schemeClr val="bg1"/>
              </a:solidFill>
            </a:endParaRPr>
          </a:p>
        </p:txBody>
      </p:sp>
      <p:sp>
        <p:nvSpPr>
          <p:cNvPr id="7175" name="Slayt Numarası Yer Tutucusu 5"/>
          <p:cNvSpPr>
            <a:spLocks noGrp="1"/>
          </p:cNvSpPr>
          <p:nvPr>
            <p:ph type="sldNum" sz="quarter" idx="12"/>
          </p:nvPr>
        </p:nvSpPr>
        <p:spPr bwMode="auto">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fld id="{DA04C9D6-8902-425B-A3CF-2D2A88CC925B}" type="slidenum">
              <a:rPr lang="tr-TR" smtClean="0">
                <a:solidFill>
                  <a:schemeClr val="bg1"/>
                </a:solidFill>
              </a:rPr>
              <a:pPr fontAlgn="base">
                <a:spcBef>
                  <a:spcPct val="0"/>
                </a:spcBef>
                <a:spcAft>
                  <a:spcPct val="0"/>
                </a:spcAft>
                <a:defRPr/>
              </a:pPr>
              <a:t>2</a:t>
            </a:fld>
            <a:endParaRPr lang="tr-TR" smtClean="0">
              <a:solidFill>
                <a:schemeClr val="bg1"/>
              </a:solidFill>
            </a:endParaRPr>
          </a:p>
        </p:txBody>
      </p:sp>
      <p:sp>
        <p:nvSpPr>
          <p:cNvPr id="12" name="Line 7"/>
          <p:cNvSpPr>
            <a:spLocks noChangeShapeType="1"/>
          </p:cNvSpPr>
          <p:nvPr/>
        </p:nvSpPr>
        <p:spPr bwMode="auto">
          <a:xfrm>
            <a:off x="3137694" y="3565525"/>
            <a:ext cx="221456" cy="15875"/>
          </a:xfrm>
          <a:prstGeom prst="line">
            <a:avLst/>
          </a:prstGeom>
          <a:noFill/>
          <a:ln w="12700" cap="rnd">
            <a:solidFill>
              <a:srgbClr val="003366"/>
            </a:solidFill>
            <a:prstDash val="sysDot"/>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tr-TR"/>
          </a:p>
        </p:txBody>
      </p:sp>
      <p:sp>
        <p:nvSpPr>
          <p:cNvPr id="13" name="Line 8"/>
          <p:cNvSpPr>
            <a:spLocks noChangeShapeType="1"/>
          </p:cNvSpPr>
          <p:nvPr/>
        </p:nvSpPr>
        <p:spPr bwMode="auto">
          <a:xfrm flipV="1">
            <a:off x="2422525" y="4292600"/>
            <a:ext cx="936625" cy="0"/>
          </a:xfrm>
          <a:prstGeom prst="line">
            <a:avLst/>
          </a:prstGeom>
          <a:noFill/>
          <a:ln w="12700" cap="rnd">
            <a:solidFill>
              <a:srgbClr val="003366"/>
            </a:solidFill>
            <a:prstDash val="sysDot"/>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tr-TR"/>
          </a:p>
        </p:txBody>
      </p:sp>
      <p:sp>
        <p:nvSpPr>
          <p:cNvPr id="24" name="AutoShape 20"/>
          <p:cNvSpPr>
            <a:spLocks noChangeArrowheads="1"/>
          </p:cNvSpPr>
          <p:nvPr/>
        </p:nvSpPr>
        <p:spPr bwMode="gray">
          <a:xfrm>
            <a:off x="3352800" y="1828800"/>
            <a:ext cx="5105400" cy="488950"/>
          </a:xfrm>
          <a:prstGeom prst="roundRect">
            <a:avLst>
              <a:gd name="adj" fmla="val 50000"/>
            </a:avLst>
          </a:prstGeom>
          <a:gradFill rotWithShape="1">
            <a:gsLst>
              <a:gs pos="0">
                <a:srgbClr val="F8F8F8"/>
              </a:gs>
              <a:gs pos="100000">
                <a:schemeClr val="accent6">
                  <a:lumMod val="60000"/>
                  <a:lumOff val="40000"/>
                </a:schemeClr>
              </a:gs>
            </a:gsLst>
            <a:lin ang="5400000" scaled="1"/>
          </a:gradFill>
          <a:ln w="19050">
            <a:solidFill>
              <a:srgbClr val="C0C0C0"/>
            </a:solidFill>
            <a:round/>
            <a:headEnd/>
            <a:tailEnd/>
          </a:ln>
          <a:effectLst>
            <a:outerShdw dist="53882" dir="2700000" algn="ctr" rotWithShape="0">
              <a:srgbClr val="292929">
                <a:alpha val="50000"/>
              </a:srgbClr>
            </a:outerShdw>
          </a:effectLst>
        </p:spPr>
        <p:txBody>
          <a:bodyPr wrap="none" anchor="ctr"/>
          <a:lstStyle/>
          <a:p>
            <a:pPr algn="ctr" fontAlgn="auto">
              <a:spcBef>
                <a:spcPts val="0"/>
              </a:spcBef>
              <a:spcAft>
                <a:spcPts val="0"/>
              </a:spcAft>
              <a:defRPr/>
            </a:pPr>
            <a:r>
              <a:rPr lang="tr-TR" dirty="0">
                <a:latin typeface="Calibri" pitchFamily="34" charset="0"/>
                <a:cs typeface="Calibri" pitchFamily="34" charset="0"/>
              </a:rPr>
              <a:t>Türkiye’de Kalkınma Ajansları</a:t>
            </a:r>
          </a:p>
        </p:txBody>
      </p:sp>
      <p:sp>
        <p:nvSpPr>
          <p:cNvPr id="28" name="AutoShape 24"/>
          <p:cNvSpPr>
            <a:spLocks noChangeArrowheads="1"/>
          </p:cNvSpPr>
          <p:nvPr/>
        </p:nvSpPr>
        <p:spPr bwMode="gray">
          <a:xfrm>
            <a:off x="3349625" y="3321050"/>
            <a:ext cx="5105400" cy="488950"/>
          </a:xfrm>
          <a:prstGeom prst="roundRect">
            <a:avLst>
              <a:gd name="adj" fmla="val 50000"/>
            </a:avLst>
          </a:prstGeom>
          <a:gradFill rotWithShape="1">
            <a:gsLst>
              <a:gs pos="0">
                <a:srgbClr val="F8F8F8"/>
              </a:gs>
              <a:gs pos="100000">
                <a:srgbClr val="FC3644"/>
              </a:gs>
            </a:gsLst>
            <a:lin ang="5400000" scaled="1"/>
          </a:gradFill>
          <a:ln w="19050">
            <a:solidFill>
              <a:srgbClr val="C0C0C0"/>
            </a:solidFill>
            <a:round/>
            <a:headEnd/>
            <a:tailEnd/>
          </a:ln>
          <a:effectLst>
            <a:outerShdw dist="53882" dir="2700000" algn="ctr" rotWithShape="0">
              <a:srgbClr val="292929">
                <a:alpha val="50000"/>
              </a:srgbClr>
            </a:outerShdw>
          </a:effectLst>
        </p:spPr>
        <p:txBody>
          <a:bodyPr wrap="none" anchor="ctr"/>
          <a:lstStyle/>
          <a:p>
            <a:pPr algn="ctr"/>
            <a:r>
              <a:rPr lang="tr-TR" dirty="0">
                <a:solidFill>
                  <a:srgbClr val="000000"/>
                </a:solidFill>
                <a:latin typeface="Calibri" pitchFamily="34" charset="0"/>
                <a:cs typeface="Calibri" pitchFamily="34" charset="0"/>
              </a:rPr>
              <a:t>Organizasyon Yapısı</a:t>
            </a:r>
            <a:endParaRPr lang="en-US" dirty="0">
              <a:solidFill>
                <a:srgbClr val="000000"/>
              </a:solidFill>
              <a:latin typeface="Calibri" pitchFamily="34" charset="0"/>
              <a:cs typeface="Calibri" pitchFamily="34" charset="0"/>
            </a:endParaRPr>
          </a:p>
        </p:txBody>
      </p:sp>
      <p:sp>
        <p:nvSpPr>
          <p:cNvPr id="7" name="Line 2"/>
          <p:cNvSpPr>
            <a:spLocks noChangeShapeType="1"/>
          </p:cNvSpPr>
          <p:nvPr/>
        </p:nvSpPr>
        <p:spPr bwMode="auto">
          <a:xfrm flipV="1">
            <a:off x="1763713" y="2057400"/>
            <a:ext cx="985837" cy="520700"/>
          </a:xfrm>
          <a:prstGeom prst="line">
            <a:avLst/>
          </a:prstGeom>
          <a:noFill/>
          <a:ln w="12700" cap="rnd">
            <a:solidFill>
              <a:srgbClr val="003366"/>
            </a:solidFill>
            <a:prstDash val="sysDot"/>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tr-TR"/>
          </a:p>
        </p:txBody>
      </p:sp>
      <p:sp>
        <p:nvSpPr>
          <p:cNvPr id="9" name="Line 4"/>
          <p:cNvSpPr>
            <a:spLocks noChangeShapeType="1"/>
          </p:cNvSpPr>
          <p:nvPr/>
        </p:nvSpPr>
        <p:spPr bwMode="auto">
          <a:xfrm>
            <a:off x="2749550" y="2057400"/>
            <a:ext cx="609600" cy="0"/>
          </a:xfrm>
          <a:prstGeom prst="line">
            <a:avLst/>
          </a:prstGeom>
          <a:noFill/>
          <a:ln w="12700" cap="rnd">
            <a:solidFill>
              <a:srgbClr val="003366"/>
            </a:solidFill>
            <a:prstDash val="sysDot"/>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tr-TR"/>
          </a:p>
        </p:txBody>
      </p:sp>
      <p:sp>
        <p:nvSpPr>
          <p:cNvPr id="30" name="Oval 26"/>
          <p:cNvSpPr>
            <a:spLocks noChangeArrowheads="1"/>
          </p:cNvSpPr>
          <p:nvPr/>
        </p:nvSpPr>
        <p:spPr bwMode="gray">
          <a:xfrm>
            <a:off x="3263900" y="1984375"/>
            <a:ext cx="228600" cy="228600"/>
          </a:xfrm>
          <a:prstGeom prst="ellipse">
            <a:avLst/>
          </a:prstGeom>
          <a:gradFill rotWithShape="1">
            <a:gsLst>
              <a:gs pos="0">
                <a:schemeClr val="accent6">
                  <a:lumMod val="60000"/>
                  <a:lumOff val="40000"/>
                </a:schemeClr>
              </a:gs>
              <a:gs pos="100000">
                <a:schemeClr val="accent6">
                  <a:lumMod val="75000"/>
                </a:schemeClr>
              </a:gs>
            </a:gsLst>
            <a:path path="shape">
              <a:fillToRect l="50000" t="50000" r="50000" b="50000"/>
            </a:path>
          </a:gradFill>
          <a:ln w="19050">
            <a:solidFill>
              <a:srgbClr val="FFFFFF"/>
            </a:solidFill>
            <a:round/>
            <a:headEnd/>
            <a:tailEnd/>
          </a:ln>
          <a:effectLst>
            <a:outerShdw dist="63500" dir="2212194" algn="ctr" rotWithShape="0">
              <a:schemeClr val="bg2">
                <a:alpha val="50000"/>
              </a:schemeClr>
            </a:outerShdw>
          </a:effectLst>
        </p:spPr>
        <p:txBody>
          <a:bodyPr wrap="none" anchor="ctr"/>
          <a:lstStyle/>
          <a:p>
            <a:pPr fontAlgn="auto">
              <a:spcBef>
                <a:spcPts val="0"/>
              </a:spcBef>
              <a:spcAft>
                <a:spcPts val="0"/>
              </a:spcAft>
              <a:defRPr/>
            </a:pPr>
            <a:endParaRPr lang="tr-TR">
              <a:latin typeface="+mn-lt"/>
              <a:cs typeface="+mn-cs"/>
            </a:endParaRPr>
          </a:p>
        </p:txBody>
      </p:sp>
      <p:sp>
        <p:nvSpPr>
          <p:cNvPr id="32" name="Oval 28"/>
          <p:cNvSpPr>
            <a:spLocks noChangeArrowheads="1"/>
          </p:cNvSpPr>
          <p:nvPr/>
        </p:nvSpPr>
        <p:spPr bwMode="gray">
          <a:xfrm>
            <a:off x="3276600" y="3505200"/>
            <a:ext cx="228600" cy="228600"/>
          </a:xfrm>
          <a:prstGeom prst="ellipse">
            <a:avLst/>
          </a:prstGeom>
          <a:gradFill rotWithShape="1">
            <a:gsLst>
              <a:gs pos="0">
                <a:schemeClr val="accent2"/>
              </a:gs>
              <a:gs pos="100000">
                <a:schemeClr val="accent2">
                  <a:gamma/>
                  <a:shade val="66667"/>
                  <a:invGamma/>
                </a:schemeClr>
              </a:gs>
            </a:gsLst>
            <a:path path="shape">
              <a:fillToRect l="50000" t="50000" r="50000" b="50000"/>
            </a:path>
          </a:gradFill>
          <a:ln w="19050">
            <a:solidFill>
              <a:srgbClr val="FFFFFF"/>
            </a:solidFill>
            <a:round/>
            <a:headEnd/>
            <a:tailEnd/>
          </a:ln>
          <a:effectLst>
            <a:outerShdw dist="63500" dir="2212194" algn="ctr" rotWithShape="0">
              <a:schemeClr val="bg2">
                <a:alpha val="50000"/>
              </a:schemeClr>
            </a:outerShdw>
          </a:effectLst>
        </p:spPr>
        <p:txBody>
          <a:bodyPr wrap="none" anchor="ctr"/>
          <a:lstStyle/>
          <a:p>
            <a:pPr fontAlgn="auto">
              <a:spcBef>
                <a:spcPts val="0"/>
              </a:spcBef>
              <a:spcAft>
                <a:spcPts val="0"/>
              </a:spcAft>
              <a:defRPr/>
            </a:pPr>
            <a:endParaRPr lang="tr-TR">
              <a:latin typeface="+mn-lt"/>
              <a:cs typeface="+mn-cs"/>
            </a:endParaRPr>
          </a:p>
        </p:txBody>
      </p:sp>
      <p:sp>
        <p:nvSpPr>
          <p:cNvPr id="33" name="AutoShape 29"/>
          <p:cNvSpPr>
            <a:spLocks noChangeArrowheads="1"/>
          </p:cNvSpPr>
          <p:nvPr/>
        </p:nvSpPr>
        <p:spPr bwMode="gray">
          <a:xfrm>
            <a:off x="3352800" y="4052888"/>
            <a:ext cx="5105400" cy="488950"/>
          </a:xfrm>
          <a:prstGeom prst="roundRect">
            <a:avLst>
              <a:gd name="adj" fmla="val 50000"/>
            </a:avLst>
          </a:prstGeom>
          <a:gradFill rotWithShape="1">
            <a:gsLst>
              <a:gs pos="0">
                <a:srgbClr val="F8F8F8"/>
              </a:gs>
              <a:gs pos="100000">
                <a:srgbClr val="4F33F9"/>
              </a:gs>
            </a:gsLst>
            <a:lin ang="5400000" scaled="1"/>
          </a:gradFill>
          <a:ln w="19050">
            <a:solidFill>
              <a:srgbClr val="C0C0C0"/>
            </a:solidFill>
            <a:round/>
            <a:headEnd/>
            <a:tailEnd/>
          </a:ln>
          <a:effectLst>
            <a:outerShdw dist="53882" dir="2700000" algn="ctr" rotWithShape="0">
              <a:srgbClr val="292929">
                <a:alpha val="50000"/>
              </a:srgbClr>
            </a:outerShdw>
          </a:effectLst>
        </p:spPr>
        <p:txBody>
          <a:bodyPr wrap="none" anchor="ctr"/>
          <a:lstStyle/>
          <a:p>
            <a:pPr algn="ctr"/>
            <a:r>
              <a:rPr lang="tr-TR" dirty="0">
                <a:solidFill>
                  <a:srgbClr val="000000"/>
                </a:solidFill>
                <a:latin typeface="Calibri" pitchFamily="34" charset="0"/>
                <a:cs typeface="Calibri" pitchFamily="34" charset="0"/>
              </a:rPr>
              <a:t>Destek Mekanizmaları</a:t>
            </a:r>
            <a:endParaRPr lang="en-US" dirty="0">
              <a:solidFill>
                <a:srgbClr val="000000"/>
              </a:solidFill>
              <a:latin typeface="Calibri" pitchFamily="34" charset="0"/>
              <a:cs typeface="Calibri" pitchFamily="34" charset="0"/>
            </a:endParaRPr>
          </a:p>
        </p:txBody>
      </p:sp>
      <p:sp>
        <p:nvSpPr>
          <p:cNvPr id="35" name="Oval 31"/>
          <p:cNvSpPr>
            <a:spLocks noChangeArrowheads="1"/>
          </p:cNvSpPr>
          <p:nvPr/>
        </p:nvSpPr>
        <p:spPr bwMode="gray">
          <a:xfrm>
            <a:off x="3263900" y="4229100"/>
            <a:ext cx="228600" cy="228600"/>
          </a:xfrm>
          <a:prstGeom prst="ellipse">
            <a:avLst/>
          </a:prstGeom>
          <a:gradFill rotWithShape="1">
            <a:gsLst>
              <a:gs pos="0">
                <a:srgbClr val="00B0F0"/>
              </a:gs>
              <a:gs pos="100000">
                <a:srgbClr val="002060"/>
              </a:gs>
            </a:gsLst>
            <a:path path="shape">
              <a:fillToRect l="50000" t="50000" r="50000" b="50000"/>
            </a:path>
          </a:gradFill>
          <a:ln w="19050">
            <a:solidFill>
              <a:srgbClr val="FFFFFF"/>
            </a:solidFill>
            <a:round/>
            <a:headEnd/>
            <a:tailEnd/>
          </a:ln>
          <a:effectLst>
            <a:outerShdw dist="63500" dir="2212194" algn="ctr" rotWithShape="0">
              <a:schemeClr val="bg2">
                <a:alpha val="50000"/>
              </a:schemeClr>
            </a:outerShdw>
          </a:effectLst>
        </p:spPr>
        <p:txBody>
          <a:bodyPr wrap="none" anchor="ctr"/>
          <a:lstStyle/>
          <a:p>
            <a:endParaRPr lang="tr-TR"/>
          </a:p>
        </p:txBody>
      </p:sp>
      <p:sp>
        <p:nvSpPr>
          <p:cNvPr id="34" name="Dikdörtgen 33"/>
          <p:cNvSpPr/>
          <p:nvPr/>
        </p:nvSpPr>
        <p:spPr>
          <a:xfrm>
            <a:off x="0" y="2741613"/>
            <a:ext cx="2422525" cy="17081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tr-TR"/>
          </a:p>
        </p:txBody>
      </p:sp>
      <p:sp>
        <p:nvSpPr>
          <p:cNvPr id="39" name="Oval 38"/>
          <p:cNvSpPr/>
          <p:nvPr/>
        </p:nvSpPr>
        <p:spPr>
          <a:xfrm>
            <a:off x="512664" y="1960563"/>
            <a:ext cx="2625030" cy="2778125"/>
          </a:xfrm>
          <a:prstGeom prst="ellipse">
            <a:avLst/>
          </a:prstGeom>
          <a:ln w="34925">
            <a:solidFill>
              <a:srgbClr val="FFFFFF"/>
            </a:solidFill>
          </a:ln>
          <a:effectLst>
            <a:glow rad="228600">
              <a:schemeClr val="accent1">
                <a:satMod val="175000"/>
                <a:alpha val="40000"/>
              </a:schemeClr>
            </a:glow>
            <a:outerShdw blurRad="317500" dir="2700000" algn="ctr">
              <a:srgbClr val="000000">
                <a:alpha val="43000"/>
              </a:srgbClr>
            </a:outerShdw>
          </a:effectLst>
          <a:scene3d>
            <a:camera prst="perspectiveFront" fov="2700000">
              <a:rot lat="19086000" lon="19067999" rev="3108000"/>
            </a:camera>
            <a:lightRig rig="threePt" dir="t">
              <a:rot lat="0" lon="0" rev="0"/>
            </a:lightRig>
          </a:scene3d>
          <a:sp3d extrusionH="38100" prstMaterial="clear">
            <a:bevelT w="260350" h="50800" prst="softRound"/>
            <a:bevelB prst="softRoun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tr-TR" sz="4000" b="1" dirty="0" err="1" smtClean="0"/>
              <a:t>İÇERiK</a:t>
            </a:r>
            <a:endParaRPr lang="tr-TR" sz="4000" b="1" dirty="0"/>
          </a:p>
        </p:txBody>
      </p:sp>
    </p:spTree>
    <p:extLst>
      <p:ext uri="{BB962C8B-B14F-4D97-AF65-F5344CB8AC3E}">
        <p14:creationId xmlns:p14="http://schemas.microsoft.com/office/powerpoint/2010/main" xmlns="" val="2890183772"/>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ppt_x"/>
                                          </p:val>
                                        </p:tav>
                                        <p:tav tm="100000">
                                          <p:val>
                                            <p:strVal val="#ppt_x"/>
                                          </p:val>
                                        </p:tav>
                                      </p:tavLst>
                                    </p:anim>
                                    <p:anim calcmode="lin" valueType="num">
                                      <p:cBhvr additive="base">
                                        <p:cTn id="8" dur="500" fill="hold"/>
                                        <p:tgtEl>
                                          <p:spTgt spid="39"/>
                                        </p:tgtEl>
                                        <p:attrNameLst>
                                          <p:attrName>ppt_y</p:attrName>
                                        </p:attrNameLst>
                                      </p:cBhvr>
                                      <p:tavLst>
                                        <p:tav tm="0">
                                          <p:val>
                                            <p:strVal val="1+#ppt_h/2"/>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left)">
                                      <p:cBhvr>
                                        <p:cTn id="14" dur="500"/>
                                        <p:tgtEl>
                                          <p:spTgt spid="7"/>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fade">
                                      <p:cBhvr>
                                        <p:cTn id="17" dur="500"/>
                                        <p:tgtEl>
                                          <p:spTgt spid="30"/>
                                        </p:tgtEl>
                                      </p:cBhvr>
                                    </p:animEffect>
                                  </p:childTnLst>
                                </p:cTn>
                              </p:par>
                              <p:par>
                                <p:cTn id="18" presetID="16" presetClass="entr" presetSubtype="21" fill="hold" grpId="0" nodeType="with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barn(inVertical)">
                                      <p:cBhvr>
                                        <p:cTn id="20" dur="500"/>
                                        <p:tgtEl>
                                          <p:spTgt spid="24"/>
                                        </p:tgtEl>
                                      </p:cBhvr>
                                    </p:animEffect>
                                  </p:childTnLst>
                                </p:cTn>
                              </p:par>
                              <p:par>
                                <p:cTn id="21" presetID="2" presetClass="entr" presetSubtype="8"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0-#ppt_w/2"/>
                                          </p:val>
                                        </p:tav>
                                        <p:tav tm="100000">
                                          <p:val>
                                            <p:strVal val="#ppt_x"/>
                                          </p:val>
                                        </p:tav>
                                      </p:tavLst>
                                    </p:anim>
                                    <p:anim calcmode="lin" valueType="num">
                                      <p:cBhvr additive="base">
                                        <p:cTn id="24" dur="500" fill="hold"/>
                                        <p:tgtEl>
                                          <p:spTgt spid="11"/>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fade">
                                      <p:cBhvr>
                                        <p:cTn id="27" dur="500"/>
                                        <p:tgtEl>
                                          <p:spTgt spid="31"/>
                                        </p:tgtEl>
                                      </p:cBhvr>
                                    </p:animEffect>
                                  </p:childTnLst>
                                </p:cTn>
                              </p:par>
                              <p:par>
                                <p:cTn id="28" presetID="16" presetClass="entr" presetSubtype="21" fill="hold" grpId="0" nodeType="with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barn(inVertical)">
                                      <p:cBhvr>
                                        <p:cTn id="30" dur="500"/>
                                        <p:tgtEl>
                                          <p:spTgt spid="26"/>
                                        </p:tgtEl>
                                      </p:cBhvr>
                                    </p:animEffect>
                                  </p:childTnLst>
                                </p:cTn>
                              </p:par>
                              <p:par>
                                <p:cTn id="31" presetID="2" presetClass="entr" presetSubtype="8"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500" fill="hold"/>
                                        <p:tgtEl>
                                          <p:spTgt spid="12"/>
                                        </p:tgtEl>
                                        <p:attrNameLst>
                                          <p:attrName>ppt_x</p:attrName>
                                        </p:attrNameLst>
                                      </p:cBhvr>
                                      <p:tavLst>
                                        <p:tav tm="0">
                                          <p:val>
                                            <p:strVal val="0-#ppt_w/2"/>
                                          </p:val>
                                        </p:tav>
                                        <p:tav tm="100000">
                                          <p:val>
                                            <p:strVal val="#ppt_x"/>
                                          </p:val>
                                        </p:tav>
                                      </p:tavLst>
                                    </p:anim>
                                    <p:anim calcmode="lin" valueType="num">
                                      <p:cBhvr additive="base">
                                        <p:cTn id="34" dur="500" fill="hold"/>
                                        <p:tgtEl>
                                          <p:spTgt spid="12"/>
                                        </p:tgtEl>
                                        <p:attrNameLst>
                                          <p:attrName>ppt_y</p:attrName>
                                        </p:attrNameLst>
                                      </p:cBhvr>
                                      <p:tavLst>
                                        <p:tav tm="0">
                                          <p:val>
                                            <p:strVal val="#ppt_y"/>
                                          </p:val>
                                        </p:tav>
                                        <p:tav tm="100000">
                                          <p:val>
                                            <p:strVal val="#ppt_y"/>
                                          </p:val>
                                        </p:tav>
                                      </p:tavLst>
                                    </p:anim>
                                  </p:childTnLst>
                                </p:cTn>
                              </p:par>
                              <p:par>
                                <p:cTn id="35" presetID="10" presetClass="entr" presetSubtype="0" fill="hold" grpId="0" nodeType="withEffect">
                                  <p:stCondLst>
                                    <p:cond delay="0"/>
                                  </p:stCondLst>
                                  <p:childTnLst>
                                    <p:set>
                                      <p:cBhvr>
                                        <p:cTn id="36" dur="1" fill="hold">
                                          <p:stCondLst>
                                            <p:cond delay="0"/>
                                          </p:stCondLst>
                                        </p:cTn>
                                        <p:tgtEl>
                                          <p:spTgt spid="32"/>
                                        </p:tgtEl>
                                        <p:attrNameLst>
                                          <p:attrName>style.visibility</p:attrName>
                                        </p:attrNameLst>
                                      </p:cBhvr>
                                      <p:to>
                                        <p:strVal val="visible"/>
                                      </p:to>
                                    </p:set>
                                    <p:animEffect transition="in" filter="fade">
                                      <p:cBhvr>
                                        <p:cTn id="37" dur="500"/>
                                        <p:tgtEl>
                                          <p:spTgt spid="32"/>
                                        </p:tgtEl>
                                      </p:cBhvr>
                                    </p:animEffect>
                                  </p:childTnLst>
                                </p:cTn>
                              </p:par>
                              <p:par>
                                <p:cTn id="38" presetID="16" presetClass="entr" presetSubtype="21" fill="hold" grpId="0" nodeType="withEffect">
                                  <p:stCondLst>
                                    <p:cond delay="0"/>
                                  </p:stCondLst>
                                  <p:childTnLst>
                                    <p:set>
                                      <p:cBhvr>
                                        <p:cTn id="39" dur="1" fill="hold">
                                          <p:stCondLst>
                                            <p:cond delay="0"/>
                                          </p:stCondLst>
                                        </p:cTn>
                                        <p:tgtEl>
                                          <p:spTgt spid="28"/>
                                        </p:tgtEl>
                                        <p:attrNameLst>
                                          <p:attrName>style.visibility</p:attrName>
                                        </p:attrNameLst>
                                      </p:cBhvr>
                                      <p:to>
                                        <p:strVal val="visible"/>
                                      </p:to>
                                    </p:set>
                                    <p:animEffect transition="in" filter="barn(inVertical)">
                                      <p:cBhvr>
                                        <p:cTn id="40" dur="500"/>
                                        <p:tgtEl>
                                          <p:spTgt spid="28"/>
                                        </p:tgtEl>
                                      </p:cBhvr>
                                    </p:animEffect>
                                  </p:childTnLst>
                                </p:cTn>
                              </p:par>
                              <p:par>
                                <p:cTn id="41" presetID="2" presetClass="entr" presetSubtype="8" fill="hold" grpId="0" nodeType="with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additive="base">
                                        <p:cTn id="43" dur="500" fill="hold"/>
                                        <p:tgtEl>
                                          <p:spTgt spid="13"/>
                                        </p:tgtEl>
                                        <p:attrNameLst>
                                          <p:attrName>ppt_x</p:attrName>
                                        </p:attrNameLst>
                                      </p:cBhvr>
                                      <p:tavLst>
                                        <p:tav tm="0">
                                          <p:val>
                                            <p:strVal val="0-#ppt_w/2"/>
                                          </p:val>
                                        </p:tav>
                                        <p:tav tm="100000">
                                          <p:val>
                                            <p:strVal val="#ppt_x"/>
                                          </p:val>
                                        </p:tav>
                                      </p:tavLst>
                                    </p:anim>
                                    <p:anim calcmode="lin" valueType="num">
                                      <p:cBhvr additive="base">
                                        <p:cTn id="44" dur="500" fill="hold"/>
                                        <p:tgtEl>
                                          <p:spTgt spid="13"/>
                                        </p:tgtEl>
                                        <p:attrNameLst>
                                          <p:attrName>ppt_y</p:attrName>
                                        </p:attrNameLst>
                                      </p:cBhvr>
                                      <p:tavLst>
                                        <p:tav tm="0">
                                          <p:val>
                                            <p:strVal val="#ppt_y"/>
                                          </p:val>
                                        </p:tav>
                                        <p:tav tm="100000">
                                          <p:val>
                                            <p:strVal val="#ppt_y"/>
                                          </p:val>
                                        </p:tav>
                                      </p:tavLst>
                                    </p:anim>
                                  </p:childTnLst>
                                </p:cTn>
                              </p:par>
                              <p:par>
                                <p:cTn id="45" presetID="10" presetClass="entr" presetSubtype="0" fill="hold" grpId="0" nodeType="withEffect">
                                  <p:stCondLst>
                                    <p:cond delay="0"/>
                                  </p:stCondLst>
                                  <p:childTnLst>
                                    <p:set>
                                      <p:cBhvr>
                                        <p:cTn id="46" dur="1" fill="hold">
                                          <p:stCondLst>
                                            <p:cond delay="0"/>
                                          </p:stCondLst>
                                        </p:cTn>
                                        <p:tgtEl>
                                          <p:spTgt spid="35"/>
                                        </p:tgtEl>
                                        <p:attrNameLst>
                                          <p:attrName>style.visibility</p:attrName>
                                        </p:attrNameLst>
                                      </p:cBhvr>
                                      <p:to>
                                        <p:strVal val="visible"/>
                                      </p:to>
                                    </p:set>
                                    <p:animEffect transition="in" filter="fade">
                                      <p:cBhvr>
                                        <p:cTn id="47" dur="500"/>
                                        <p:tgtEl>
                                          <p:spTgt spid="35"/>
                                        </p:tgtEl>
                                      </p:cBhvr>
                                    </p:animEffect>
                                  </p:childTnLst>
                                </p:cTn>
                              </p:par>
                              <p:par>
                                <p:cTn id="48" presetID="16" presetClass="entr" presetSubtype="21" fill="hold" grpId="0" nodeType="withEffect">
                                  <p:stCondLst>
                                    <p:cond delay="0"/>
                                  </p:stCondLst>
                                  <p:childTnLst>
                                    <p:set>
                                      <p:cBhvr>
                                        <p:cTn id="49" dur="1" fill="hold">
                                          <p:stCondLst>
                                            <p:cond delay="0"/>
                                          </p:stCondLst>
                                        </p:cTn>
                                        <p:tgtEl>
                                          <p:spTgt spid="33"/>
                                        </p:tgtEl>
                                        <p:attrNameLst>
                                          <p:attrName>style.visibility</p:attrName>
                                        </p:attrNameLst>
                                      </p:cBhvr>
                                      <p:to>
                                        <p:strVal val="visible"/>
                                      </p:to>
                                    </p:set>
                                    <p:animEffect transition="in" filter="barn(inVertical)">
                                      <p:cBhvr>
                                        <p:cTn id="5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11" grpId="0" animBg="1"/>
      <p:bldP spid="31" grpId="0" animBg="1"/>
      <p:bldP spid="12" grpId="0" animBg="1"/>
      <p:bldP spid="13" grpId="0" animBg="1"/>
      <p:bldP spid="24" grpId="0" animBg="1"/>
      <p:bldP spid="28" grpId="0" animBg="1"/>
      <p:bldP spid="7" grpId="0" animBg="1"/>
      <p:bldP spid="9" grpId="0" animBg="1"/>
      <p:bldP spid="30" grpId="0" animBg="1"/>
      <p:bldP spid="32" grpId="0" animBg="1"/>
      <p:bldP spid="33" grpId="0" animBg="1"/>
      <p:bldP spid="35"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ayt Numarası Yer Tutucusu 3"/>
          <p:cNvSpPr>
            <a:spLocks noGrp="1"/>
          </p:cNvSpPr>
          <p:nvPr>
            <p:ph type="sldNum" sz="quarter" idx="12"/>
          </p:nvPr>
        </p:nvSpPr>
        <p:spPr/>
        <p:txBody>
          <a:bodyPr/>
          <a:lstStyle/>
          <a:p>
            <a:fld id="{F302176B-0E47-46AC-8F43-DAB4B8A37D06}" type="slidenum">
              <a:rPr lang="tr-TR" smtClean="0"/>
              <a:pPr/>
              <a:t>20</a:t>
            </a:fld>
            <a:endParaRPr lang="tr-TR"/>
          </a:p>
        </p:txBody>
      </p:sp>
      <p:sp>
        <p:nvSpPr>
          <p:cNvPr id="6" name="20 Dikdörtgen"/>
          <p:cNvSpPr/>
          <p:nvPr/>
        </p:nvSpPr>
        <p:spPr>
          <a:xfrm>
            <a:off x="285720" y="1500174"/>
            <a:ext cx="8572560" cy="4714908"/>
          </a:xfrm>
          <a:prstGeom prst="rect">
            <a:avLst/>
          </a:prstGeom>
          <a:solidFill>
            <a:schemeClr val="accent4">
              <a:lumMod val="60000"/>
              <a:lumOff val="40000"/>
            </a:schemeClr>
          </a:solidFill>
        </p:spPr>
        <p:style>
          <a:lnRef idx="0">
            <a:schemeClr val="accent4"/>
          </a:lnRef>
          <a:fillRef idx="3">
            <a:schemeClr val="accent4"/>
          </a:fillRef>
          <a:effectRef idx="3">
            <a:schemeClr val="accent4"/>
          </a:effectRef>
          <a:fontRef idx="minor">
            <a:schemeClr val="lt1"/>
          </a:fontRef>
        </p:style>
        <p:txBody>
          <a:bodyPr rtlCol="0" anchor="ctr"/>
          <a:lstStyle/>
          <a:p>
            <a:pPr algn="ctr"/>
            <a:endParaRPr lang="tr-TR">
              <a:latin typeface="Calibri" pitchFamily="34" charset="0"/>
              <a:cs typeface="Calibri" pitchFamily="34" charset="0"/>
            </a:endParaRPr>
          </a:p>
        </p:txBody>
      </p:sp>
      <p:sp>
        <p:nvSpPr>
          <p:cNvPr id="7" name="AutoShape 33"/>
          <p:cNvSpPr>
            <a:spLocks noChangeArrowheads="1"/>
          </p:cNvSpPr>
          <p:nvPr/>
        </p:nvSpPr>
        <p:spPr bwMode="auto">
          <a:xfrm rot="16200000">
            <a:off x="-1096731" y="3264787"/>
            <a:ext cx="4131781" cy="1224000"/>
          </a:xfrm>
          <a:prstGeom prst="rightArrow">
            <a:avLst>
              <a:gd name="adj1" fmla="val 50000"/>
              <a:gd name="adj2" fmla="val 97273"/>
            </a:avLst>
          </a:prstGeom>
          <a:ln>
            <a:headEnd/>
            <a:tailEnd/>
          </a:ln>
        </p:spPr>
        <p:style>
          <a:lnRef idx="0">
            <a:schemeClr val="accent4"/>
          </a:lnRef>
          <a:fillRef idx="3">
            <a:schemeClr val="accent4"/>
          </a:fillRef>
          <a:effectRef idx="3">
            <a:schemeClr val="accent4"/>
          </a:effectRef>
          <a:fontRef idx="minor">
            <a:schemeClr val="lt1"/>
          </a:fontRef>
        </p:style>
        <p:txBody>
          <a:bodyPr wrap="none" anchor="ctr" anchorCtr="1"/>
          <a:lstStyle/>
          <a:p>
            <a:pPr algn="ctr">
              <a:buSzPct val="140000"/>
              <a:buFont typeface="Wingdings" pitchFamily="2" charset="2"/>
              <a:buNone/>
              <a:defRPr/>
            </a:pPr>
            <a:r>
              <a:rPr lang="tr-TR" dirty="0">
                <a:solidFill>
                  <a:schemeClr val="bg1"/>
                </a:solidFill>
                <a:latin typeface="Calibri" pitchFamily="34" charset="0"/>
                <a:cs typeface="Calibri" pitchFamily="34" charset="0"/>
              </a:rPr>
              <a:t>İzleme, değerlendirme ve </a:t>
            </a:r>
            <a:r>
              <a:rPr lang="tr-TR" dirty="0" smtClean="0">
                <a:solidFill>
                  <a:schemeClr val="bg1"/>
                </a:solidFill>
                <a:latin typeface="Calibri" pitchFamily="34" charset="0"/>
                <a:cs typeface="Calibri" pitchFamily="34" charset="0"/>
              </a:rPr>
              <a:t> </a:t>
            </a:r>
          </a:p>
          <a:p>
            <a:pPr algn="ctr">
              <a:buSzPct val="140000"/>
              <a:buFont typeface="Wingdings" pitchFamily="2" charset="2"/>
              <a:buNone/>
              <a:defRPr/>
            </a:pPr>
            <a:r>
              <a:rPr lang="tr-TR" dirty="0" smtClean="0">
                <a:solidFill>
                  <a:schemeClr val="bg1"/>
                </a:solidFill>
                <a:latin typeface="Calibri" pitchFamily="34" charset="0"/>
                <a:cs typeface="Calibri" pitchFamily="34" charset="0"/>
              </a:rPr>
              <a:t>geri </a:t>
            </a:r>
            <a:r>
              <a:rPr lang="tr-TR" dirty="0">
                <a:solidFill>
                  <a:schemeClr val="bg1"/>
                </a:solidFill>
                <a:latin typeface="Calibri" pitchFamily="34" charset="0"/>
                <a:cs typeface="Calibri" pitchFamily="34" charset="0"/>
              </a:rPr>
              <a:t>besleme</a:t>
            </a:r>
          </a:p>
        </p:txBody>
      </p:sp>
      <p:sp>
        <p:nvSpPr>
          <p:cNvPr id="8" name="AutoShape 33"/>
          <p:cNvSpPr>
            <a:spLocks noChangeArrowheads="1"/>
          </p:cNvSpPr>
          <p:nvPr/>
        </p:nvSpPr>
        <p:spPr bwMode="auto">
          <a:xfrm rot="5400000">
            <a:off x="6008912" y="3325949"/>
            <a:ext cx="4131781" cy="1224000"/>
          </a:xfrm>
          <a:prstGeom prst="rightArrow">
            <a:avLst>
              <a:gd name="adj1" fmla="val 50000"/>
              <a:gd name="adj2" fmla="val 97273"/>
            </a:avLst>
          </a:prstGeom>
          <a:ln>
            <a:headEnd/>
            <a:tailEnd/>
          </a:ln>
        </p:spPr>
        <p:style>
          <a:lnRef idx="0">
            <a:schemeClr val="accent4"/>
          </a:lnRef>
          <a:fillRef idx="3">
            <a:schemeClr val="accent4"/>
          </a:fillRef>
          <a:effectRef idx="3">
            <a:schemeClr val="accent4"/>
          </a:effectRef>
          <a:fontRef idx="minor">
            <a:schemeClr val="lt1"/>
          </a:fontRef>
        </p:style>
        <p:txBody>
          <a:bodyPr wrap="none" anchor="ctr" anchorCtr="1"/>
          <a:lstStyle/>
          <a:p>
            <a:pPr algn="ctr">
              <a:buSzPct val="140000"/>
              <a:buFont typeface="Wingdings" pitchFamily="2" charset="2"/>
              <a:buNone/>
              <a:defRPr/>
            </a:pPr>
            <a:r>
              <a:rPr lang="tr-TR" dirty="0" smtClean="0">
                <a:solidFill>
                  <a:schemeClr val="bg1"/>
                </a:solidFill>
                <a:latin typeface="Calibri" pitchFamily="34" charset="0"/>
                <a:cs typeface="Calibri" pitchFamily="34" charset="0"/>
              </a:rPr>
              <a:t>Genel  çerçeve ve öncelikler</a:t>
            </a:r>
            <a:endParaRPr lang="tr-TR" dirty="0">
              <a:solidFill>
                <a:schemeClr val="bg1"/>
              </a:solidFill>
              <a:latin typeface="Calibri" pitchFamily="34" charset="0"/>
              <a:cs typeface="Calibri" pitchFamily="34" charset="0"/>
            </a:endParaRPr>
          </a:p>
        </p:txBody>
      </p:sp>
      <p:sp>
        <p:nvSpPr>
          <p:cNvPr id="9" name="6 Yuvarlatılmış Dikdörtgen"/>
          <p:cNvSpPr/>
          <p:nvPr/>
        </p:nvSpPr>
        <p:spPr>
          <a:xfrm>
            <a:off x="1723293" y="1600202"/>
            <a:ext cx="5767755" cy="611617"/>
          </a:xfrm>
          <a:prstGeom prst="roundRect">
            <a:avLst/>
          </a:prstGeom>
          <a:ln/>
        </p:spPr>
        <p:style>
          <a:lnRef idx="0">
            <a:schemeClr val="accent4"/>
          </a:lnRef>
          <a:fillRef idx="3">
            <a:schemeClr val="accent4"/>
          </a:fillRef>
          <a:effectRef idx="3">
            <a:schemeClr val="accent4"/>
          </a:effectRef>
          <a:fontRef idx="minor">
            <a:schemeClr val="lt1"/>
          </a:fontRef>
        </p:style>
        <p:txBody>
          <a:bodyPr rtlCol="0" anchor="ctr"/>
          <a:lstStyle/>
          <a:p>
            <a:pPr algn="ctr"/>
            <a:r>
              <a:rPr lang="tr-TR" sz="2000" dirty="0" smtClean="0">
                <a:solidFill>
                  <a:schemeClr val="bg1"/>
                </a:solidFill>
                <a:latin typeface="Calibri" pitchFamily="34" charset="0"/>
                <a:cs typeface="Calibri" pitchFamily="34" charset="0"/>
              </a:rPr>
              <a:t>Kalkınma Planı</a:t>
            </a:r>
            <a:endParaRPr lang="tr-TR" sz="2000" dirty="0">
              <a:solidFill>
                <a:schemeClr val="bg1"/>
              </a:solidFill>
              <a:latin typeface="Calibri" pitchFamily="34" charset="0"/>
              <a:cs typeface="Calibri" pitchFamily="34" charset="0"/>
            </a:endParaRPr>
          </a:p>
        </p:txBody>
      </p:sp>
      <p:sp>
        <p:nvSpPr>
          <p:cNvPr id="10" name="7 Yuvarlatılmış Dikdörtgen"/>
          <p:cNvSpPr/>
          <p:nvPr/>
        </p:nvSpPr>
        <p:spPr>
          <a:xfrm>
            <a:off x="1652953" y="2395304"/>
            <a:ext cx="2813539" cy="611617"/>
          </a:xfrm>
          <a:prstGeom prst="roundRect">
            <a:avLst/>
          </a:prstGeom>
          <a:ln/>
        </p:spPr>
        <p:style>
          <a:lnRef idx="0">
            <a:schemeClr val="accent4"/>
          </a:lnRef>
          <a:fillRef idx="3">
            <a:schemeClr val="accent4"/>
          </a:fillRef>
          <a:effectRef idx="3">
            <a:schemeClr val="accent4"/>
          </a:effectRef>
          <a:fontRef idx="minor">
            <a:schemeClr val="lt1"/>
          </a:fontRef>
        </p:style>
        <p:txBody>
          <a:bodyPr rtlCol="0" anchor="ctr"/>
          <a:lstStyle/>
          <a:p>
            <a:pPr algn="ctr"/>
            <a:r>
              <a:rPr lang="tr-TR" sz="2000" dirty="0" err="1" smtClean="0">
                <a:solidFill>
                  <a:schemeClr val="bg1"/>
                </a:solidFill>
                <a:latin typeface="Calibri" pitchFamily="34" charset="0"/>
                <a:cs typeface="Calibri" pitchFamily="34" charset="0"/>
              </a:rPr>
              <a:t>Sektörel</a:t>
            </a:r>
            <a:r>
              <a:rPr lang="tr-TR" sz="2000" dirty="0" smtClean="0">
                <a:solidFill>
                  <a:schemeClr val="bg1"/>
                </a:solidFill>
                <a:latin typeface="Calibri" pitchFamily="34" charset="0"/>
                <a:cs typeface="Calibri" pitchFamily="34" charset="0"/>
              </a:rPr>
              <a:t>/Tematik </a:t>
            </a:r>
          </a:p>
          <a:p>
            <a:pPr algn="ctr"/>
            <a:r>
              <a:rPr lang="tr-TR" sz="2000" dirty="0" smtClean="0">
                <a:solidFill>
                  <a:schemeClr val="bg1"/>
                </a:solidFill>
                <a:latin typeface="Calibri" pitchFamily="34" charset="0"/>
                <a:cs typeface="Calibri" pitchFamily="34" charset="0"/>
              </a:rPr>
              <a:t>Strateji ve Planlar</a:t>
            </a:r>
            <a:endParaRPr lang="tr-TR" sz="2000" dirty="0">
              <a:solidFill>
                <a:schemeClr val="bg1"/>
              </a:solidFill>
              <a:latin typeface="Calibri" pitchFamily="34" charset="0"/>
              <a:cs typeface="Calibri" pitchFamily="34" charset="0"/>
            </a:endParaRPr>
          </a:p>
        </p:txBody>
      </p:sp>
      <p:sp>
        <p:nvSpPr>
          <p:cNvPr id="11" name="8 Yuvarlatılmış Dikdörtgen"/>
          <p:cNvSpPr/>
          <p:nvPr/>
        </p:nvSpPr>
        <p:spPr>
          <a:xfrm>
            <a:off x="4677509" y="2395304"/>
            <a:ext cx="2813539" cy="611617"/>
          </a:xfrm>
          <a:prstGeom prst="roundRect">
            <a:avLst/>
          </a:prstGeom>
          <a:ln/>
        </p:spPr>
        <p:style>
          <a:lnRef idx="0">
            <a:schemeClr val="accent4"/>
          </a:lnRef>
          <a:fillRef idx="3">
            <a:schemeClr val="accent4"/>
          </a:fillRef>
          <a:effectRef idx="3">
            <a:schemeClr val="accent4"/>
          </a:effectRef>
          <a:fontRef idx="minor">
            <a:schemeClr val="lt1"/>
          </a:fontRef>
        </p:style>
        <p:txBody>
          <a:bodyPr rtlCol="0" anchor="ctr"/>
          <a:lstStyle/>
          <a:p>
            <a:pPr algn="ctr"/>
            <a:r>
              <a:rPr lang="tr-TR" sz="2000" dirty="0" smtClean="0">
                <a:solidFill>
                  <a:schemeClr val="bg1">
                    <a:lumMod val="75000"/>
                  </a:schemeClr>
                </a:solidFill>
                <a:latin typeface="Calibri" pitchFamily="34" charset="0"/>
                <a:cs typeface="Calibri" pitchFamily="34" charset="0"/>
              </a:rPr>
              <a:t>Bölgesel Gelişme </a:t>
            </a:r>
          </a:p>
          <a:p>
            <a:pPr algn="ctr"/>
            <a:r>
              <a:rPr lang="tr-TR" sz="2000" dirty="0" smtClean="0">
                <a:solidFill>
                  <a:schemeClr val="bg1">
                    <a:lumMod val="75000"/>
                  </a:schemeClr>
                </a:solidFill>
                <a:latin typeface="Calibri" pitchFamily="34" charset="0"/>
                <a:cs typeface="Calibri" pitchFamily="34" charset="0"/>
              </a:rPr>
              <a:t>Ulusal Stratejisi</a:t>
            </a:r>
            <a:endParaRPr lang="tr-TR" sz="2000" dirty="0">
              <a:solidFill>
                <a:schemeClr val="bg1">
                  <a:lumMod val="75000"/>
                </a:schemeClr>
              </a:solidFill>
              <a:latin typeface="Calibri" pitchFamily="34" charset="0"/>
              <a:cs typeface="Calibri" pitchFamily="34" charset="0"/>
            </a:endParaRPr>
          </a:p>
        </p:txBody>
      </p:sp>
      <p:sp>
        <p:nvSpPr>
          <p:cNvPr id="12" name="9 Yuvarlatılmış Dikdörtgen"/>
          <p:cNvSpPr/>
          <p:nvPr/>
        </p:nvSpPr>
        <p:spPr>
          <a:xfrm>
            <a:off x="3059726" y="3312729"/>
            <a:ext cx="2879999" cy="489293"/>
          </a:xfrm>
          <a:prstGeom prst="roundRect">
            <a:avLst/>
          </a:prstGeom>
          <a:ln/>
        </p:spPr>
        <p:style>
          <a:lnRef idx="0">
            <a:schemeClr val="accent4"/>
          </a:lnRef>
          <a:fillRef idx="3">
            <a:schemeClr val="accent4"/>
          </a:fillRef>
          <a:effectRef idx="3">
            <a:schemeClr val="accent4"/>
          </a:effectRef>
          <a:fontRef idx="minor">
            <a:schemeClr val="lt1"/>
          </a:fontRef>
        </p:style>
        <p:txBody>
          <a:bodyPr rtlCol="0" anchor="ctr"/>
          <a:lstStyle/>
          <a:p>
            <a:pPr algn="ctr"/>
            <a:r>
              <a:rPr lang="tr-TR" dirty="0" smtClean="0">
                <a:solidFill>
                  <a:schemeClr val="bg1"/>
                </a:solidFill>
                <a:latin typeface="Calibri" pitchFamily="34" charset="0"/>
                <a:cs typeface="Calibri" pitchFamily="34" charset="0"/>
              </a:rPr>
              <a:t>Bölge Plan ve Programları</a:t>
            </a:r>
            <a:endParaRPr lang="tr-TR" dirty="0">
              <a:solidFill>
                <a:schemeClr val="bg1"/>
              </a:solidFill>
              <a:latin typeface="Calibri" pitchFamily="34" charset="0"/>
              <a:cs typeface="Calibri" pitchFamily="34" charset="0"/>
            </a:endParaRPr>
          </a:p>
        </p:txBody>
      </p:sp>
      <p:sp>
        <p:nvSpPr>
          <p:cNvPr id="13" name="11 Yuvarlatılmış Dikdörtgen"/>
          <p:cNvSpPr/>
          <p:nvPr/>
        </p:nvSpPr>
        <p:spPr>
          <a:xfrm>
            <a:off x="2660998" y="4050746"/>
            <a:ext cx="1838727" cy="893487"/>
          </a:xfrm>
          <a:prstGeom prst="roundRect">
            <a:avLst/>
          </a:prstGeom>
          <a:ln/>
        </p:spPr>
        <p:style>
          <a:lnRef idx="0">
            <a:schemeClr val="accent4"/>
          </a:lnRef>
          <a:fillRef idx="3">
            <a:schemeClr val="accent4"/>
          </a:fillRef>
          <a:effectRef idx="3">
            <a:schemeClr val="accent4"/>
          </a:effectRef>
          <a:fontRef idx="minor">
            <a:schemeClr val="lt1"/>
          </a:fontRef>
        </p:style>
        <p:txBody>
          <a:bodyPr rtlCol="0" anchor="ctr"/>
          <a:lstStyle/>
          <a:p>
            <a:pPr algn="ctr"/>
            <a:r>
              <a:rPr lang="tr-TR" dirty="0" smtClean="0">
                <a:solidFill>
                  <a:schemeClr val="bg1"/>
                </a:solidFill>
                <a:latin typeface="Calibri" pitchFamily="34" charset="0"/>
                <a:cs typeface="Calibri" pitchFamily="34" charset="0"/>
              </a:rPr>
              <a:t>Kalkınma Ajansı </a:t>
            </a:r>
          </a:p>
          <a:p>
            <a:pPr algn="ctr"/>
            <a:r>
              <a:rPr lang="tr-TR" dirty="0" smtClean="0">
                <a:solidFill>
                  <a:schemeClr val="bg1"/>
                </a:solidFill>
                <a:latin typeface="Calibri" pitchFamily="34" charset="0"/>
                <a:cs typeface="Calibri" pitchFamily="34" charset="0"/>
              </a:rPr>
              <a:t>Çalışma Programı</a:t>
            </a:r>
            <a:endParaRPr lang="tr-TR" dirty="0">
              <a:solidFill>
                <a:schemeClr val="bg1"/>
              </a:solidFill>
              <a:latin typeface="Calibri" pitchFamily="34" charset="0"/>
              <a:cs typeface="Calibri" pitchFamily="34" charset="0"/>
            </a:endParaRPr>
          </a:p>
        </p:txBody>
      </p:sp>
      <p:sp>
        <p:nvSpPr>
          <p:cNvPr id="14" name="12 Yuvarlatılmış Dikdörtgen"/>
          <p:cNvSpPr/>
          <p:nvPr/>
        </p:nvSpPr>
        <p:spPr>
          <a:xfrm>
            <a:off x="2360217" y="5157193"/>
            <a:ext cx="2211784" cy="659594"/>
          </a:xfrm>
          <a:prstGeom prst="roundRect">
            <a:avLst/>
          </a:prstGeom>
          <a:ln/>
        </p:spPr>
        <p:style>
          <a:lnRef idx="0">
            <a:schemeClr val="accent4"/>
          </a:lnRef>
          <a:fillRef idx="3">
            <a:schemeClr val="accent4"/>
          </a:fillRef>
          <a:effectRef idx="3">
            <a:schemeClr val="accent4"/>
          </a:effectRef>
          <a:fontRef idx="minor">
            <a:schemeClr val="lt1"/>
          </a:fontRef>
        </p:style>
        <p:txBody>
          <a:bodyPr rtlCol="0" anchor="ctr"/>
          <a:lstStyle/>
          <a:p>
            <a:pPr algn="ctr"/>
            <a:r>
              <a:rPr lang="tr-TR" dirty="0" smtClean="0">
                <a:solidFill>
                  <a:schemeClr val="bg1"/>
                </a:solidFill>
                <a:latin typeface="Calibri" pitchFamily="34" charset="0"/>
                <a:cs typeface="Calibri" pitchFamily="34" charset="0"/>
              </a:rPr>
              <a:t>Proje/Faaliyet Destekleri</a:t>
            </a:r>
            <a:endParaRPr lang="tr-TR" dirty="0">
              <a:solidFill>
                <a:schemeClr val="bg1"/>
              </a:solidFill>
              <a:latin typeface="Calibri" pitchFamily="34" charset="0"/>
              <a:cs typeface="Calibri" pitchFamily="34" charset="0"/>
            </a:endParaRPr>
          </a:p>
        </p:txBody>
      </p:sp>
      <p:cxnSp>
        <p:nvCxnSpPr>
          <p:cNvPr id="15" name="13 Düz Bağlayıcı"/>
          <p:cNvCxnSpPr>
            <a:endCxn id="10" idx="0"/>
          </p:cNvCxnSpPr>
          <p:nvPr/>
        </p:nvCxnSpPr>
        <p:spPr>
          <a:xfrm rot="5400000">
            <a:off x="2967984" y="2303457"/>
            <a:ext cx="183485" cy="1564"/>
          </a:xfrm>
          <a:prstGeom prst="line">
            <a:avLst/>
          </a:prstGeom>
          <a:ln/>
        </p:spPr>
        <p:style>
          <a:lnRef idx="3">
            <a:schemeClr val="accent5"/>
          </a:lnRef>
          <a:fillRef idx="0">
            <a:schemeClr val="accent5"/>
          </a:fillRef>
          <a:effectRef idx="2">
            <a:schemeClr val="accent5"/>
          </a:effectRef>
          <a:fontRef idx="minor">
            <a:schemeClr val="tx1"/>
          </a:fontRef>
        </p:style>
      </p:cxnSp>
      <p:cxnSp>
        <p:nvCxnSpPr>
          <p:cNvPr id="16" name="14 Düz Bağlayıcı"/>
          <p:cNvCxnSpPr/>
          <p:nvPr/>
        </p:nvCxnSpPr>
        <p:spPr>
          <a:xfrm rot="5400000">
            <a:off x="5922980" y="2302779"/>
            <a:ext cx="183485" cy="1564"/>
          </a:xfrm>
          <a:prstGeom prst="line">
            <a:avLst/>
          </a:prstGeom>
          <a:ln/>
        </p:spPr>
        <p:style>
          <a:lnRef idx="3">
            <a:schemeClr val="accent5"/>
          </a:lnRef>
          <a:fillRef idx="0">
            <a:schemeClr val="accent5"/>
          </a:fillRef>
          <a:effectRef idx="2">
            <a:schemeClr val="accent5"/>
          </a:effectRef>
          <a:fontRef idx="minor">
            <a:schemeClr val="tx1"/>
          </a:fontRef>
        </p:style>
      </p:cxnSp>
      <p:cxnSp>
        <p:nvCxnSpPr>
          <p:cNvPr id="17" name="15 Düz Bağlayıcı"/>
          <p:cNvCxnSpPr/>
          <p:nvPr/>
        </p:nvCxnSpPr>
        <p:spPr>
          <a:xfrm flipV="1">
            <a:off x="3903785" y="3812594"/>
            <a:ext cx="0" cy="234072"/>
          </a:xfrm>
          <a:prstGeom prst="line">
            <a:avLst/>
          </a:prstGeom>
          <a:ln/>
        </p:spPr>
        <p:style>
          <a:lnRef idx="3">
            <a:schemeClr val="accent5"/>
          </a:lnRef>
          <a:fillRef idx="0">
            <a:schemeClr val="accent5"/>
          </a:fillRef>
          <a:effectRef idx="2">
            <a:schemeClr val="accent5"/>
          </a:effectRef>
          <a:fontRef idx="minor">
            <a:schemeClr val="tx1"/>
          </a:fontRef>
        </p:style>
      </p:cxnSp>
      <p:cxnSp>
        <p:nvCxnSpPr>
          <p:cNvPr id="18" name="17 Düz Bağlayıcı"/>
          <p:cNvCxnSpPr/>
          <p:nvPr/>
        </p:nvCxnSpPr>
        <p:spPr>
          <a:xfrm rot="16200000" flipH="1">
            <a:off x="5124737" y="3906980"/>
            <a:ext cx="244646" cy="0"/>
          </a:xfrm>
          <a:prstGeom prst="line">
            <a:avLst/>
          </a:prstGeom>
          <a:ln/>
        </p:spPr>
        <p:style>
          <a:lnRef idx="3">
            <a:schemeClr val="accent5"/>
          </a:lnRef>
          <a:fillRef idx="0">
            <a:schemeClr val="accent5"/>
          </a:fillRef>
          <a:effectRef idx="2">
            <a:schemeClr val="accent5"/>
          </a:effectRef>
          <a:fontRef idx="minor">
            <a:schemeClr val="tx1"/>
          </a:fontRef>
        </p:style>
      </p:cxnSp>
      <p:cxnSp>
        <p:nvCxnSpPr>
          <p:cNvPr id="19" name="18 Düz Bağlayıcı"/>
          <p:cNvCxnSpPr/>
          <p:nvPr/>
        </p:nvCxnSpPr>
        <p:spPr>
          <a:xfrm rot="5400000">
            <a:off x="5088093" y="3159042"/>
            <a:ext cx="305808" cy="1564"/>
          </a:xfrm>
          <a:prstGeom prst="line">
            <a:avLst/>
          </a:prstGeom>
          <a:ln/>
        </p:spPr>
        <p:style>
          <a:lnRef idx="3">
            <a:schemeClr val="accent5"/>
          </a:lnRef>
          <a:fillRef idx="0">
            <a:schemeClr val="accent5"/>
          </a:fillRef>
          <a:effectRef idx="2">
            <a:schemeClr val="accent5"/>
          </a:effectRef>
          <a:fontRef idx="minor">
            <a:schemeClr val="tx1"/>
          </a:fontRef>
        </p:style>
      </p:cxnSp>
      <p:cxnSp>
        <p:nvCxnSpPr>
          <p:cNvPr id="20" name="19 Düz Bağlayıcı"/>
          <p:cNvCxnSpPr/>
          <p:nvPr/>
        </p:nvCxnSpPr>
        <p:spPr>
          <a:xfrm rot="5400000">
            <a:off x="3750099" y="3159042"/>
            <a:ext cx="305808" cy="1564"/>
          </a:xfrm>
          <a:prstGeom prst="line">
            <a:avLst/>
          </a:prstGeom>
          <a:ln/>
        </p:spPr>
        <p:style>
          <a:lnRef idx="3">
            <a:schemeClr val="accent5"/>
          </a:lnRef>
          <a:fillRef idx="0">
            <a:schemeClr val="accent5"/>
          </a:fillRef>
          <a:effectRef idx="2">
            <a:schemeClr val="accent5"/>
          </a:effectRef>
          <a:fontRef idx="minor">
            <a:schemeClr val="tx1"/>
          </a:fontRef>
        </p:style>
      </p:cxnSp>
      <p:sp>
        <p:nvSpPr>
          <p:cNvPr id="21" name="11 Yuvarlatılmış Dikdörtgen"/>
          <p:cNvSpPr/>
          <p:nvPr/>
        </p:nvSpPr>
        <p:spPr>
          <a:xfrm>
            <a:off x="4607170" y="4060940"/>
            <a:ext cx="1820783" cy="893487"/>
          </a:xfrm>
          <a:prstGeom prst="roundRect">
            <a:avLst/>
          </a:prstGeom>
          <a:ln/>
        </p:spPr>
        <p:style>
          <a:lnRef idx="0">
            <a:schemeClr val="accent4"/>
          </a:lnRef>
          <a:fillRef idx="3">
            <a:schemeClr val="accent4"/>
          </a:fillRef>
          <a:effectRef idx="3">
            <a:schemeClr val="accent4"/>
          </a:effectRef>
          <a:fontRef idx="minor">
            <a:schemeClr val="lt1"/>
          </a:fontRef>
        </p:style>
        <p:txBody>
          <a:bodyPr rtlCol="0" anchor="ctr"/>
          <a:lstStyle/>
          <a:p>
            <a:pPr algn="ctr"/>
            <a:r>
              <a:rPr lang="tr-TR" dirty="0" smtClean="0">
                <a:solidFill>
                  <a:schemeClr val="bg1"/>
                </a:solidFill>
                <a:latin typeface="Calibri" pitchFamily="34" charset="0"/>
                <a:cs typeface="Calibri" pitchFamily="34" charset="0"/>
              </a:rPr>
              <a:t>İlgili Diğer Kurumların Çalışmaları</a:t>
            </a:r>
            <a:endParaRPr lang="tr-TR" dirty="0">
              <a:solidFill>
                <a:schemeClr val="bg1"/>
              </a:solidFill>
              <a:latin typeface="Calibri" pitchFamily="34" charset="0"/>
              <a:cs typeface="Calibri" pitchFamily="34" charset="0"/>
            </a:endParaRPr>
          </a:p>
        </p:txBody>
      </p:sp>
      <p:sp>
        <p:nvSpPr>
          <p:cNvPr id="22" name="12 Yuvarlatılmış Dikdörtgen"/>
          <p:cNvSpPr/>
          <p:nvPr/>
        </p:nvSpPr>
        <p:spPr>
          <a:xfrm>
            <a:off x="4724401" y="5157193"/>
            <a:ext cx="2211784" cy="659594"/>
          </a:xfrm>
          <a:prstGeom prst="roundRect">
            <a:avLst/>
          </a:prstGeom>
          <a:ln/>
        </p:spPr>
        <p:style>
          <a:lnRef idx="0">
            <a:schemeClr val="accent4"/>
          </a:lnRef>
          <a:fillRef idx="3">
            <a:schemeClr val="accent4"/>
          </a:fillRef>
          <a:effectRef idx="3">
            <a:schemeClr val="accent4"/>
          </a:effectRef>
          <a:fontRef idx="minor">
            <a:schemeClr val="lt1"/>
          </a:fontRef>
        </p:style>
        <p:txBody>
          <a:bodyPr rtlCol="0" anchor="ctr"/>
          <a:lstStyle/>
          <a:p>
            <a:pPr algn="ctr"/>
            <a:r>
              <a:rPr lang="tr-TR" dirty="0" smtClean="0">
                <a:solidFill>
                  <a:schemeClr val="bg1"/>
                </a:solidFill>
                <a:latin typeface="Calibri" pitchFamily="34" charset="0"/>
                <a:cs typeface="Calibri" pitchFamily="34" charset="0"/>
              </a:rPr>
              <a:t>Diğer Proje ve Faaliyetler</a:t>
            </a:r>
            <a:endParaRPr lang="tr-TR" dirty="0">
              <a:solidFill>
                <a:schemeClr val="bg1"/>
              </a:solidFill>
              <a:latin typeface="Calibri" pitchFamily="34" charset="0"/>
              <a:cs typeface="Calibri" pitchFamily="34" charset="0"/>
            </a:endParaRPr>
          </a:p>
        </p:txBody>
      </p:sp>
      <p:cxnSp>
        <p:nvCxnSpPr>
          <p:cNvPr id="23" name="15 Düz Bağlayıcı"/>
          <p:cNvCxnSpPr/>
          <p:nvPr/>
        </p:nvCxnSpPr>
        <p:spPr>
          <a:xfrm flipV="1">
            <a:off x="3903785" y="4954427"/>
            <a:ext cx="0" cy="234072"/>
          </a:xfrm>
          <a:prstGeom prst="line">
            <a:avLst/>
          </a:prstGeom>
          <a:ln/>
        </p:spPr>
        <p:style>
          <a:lnRef idx="3">
            <a:schemeClr val="accent5"/>
          </a:lnRef>
          <a:fillRef idx="0">
            <a:schemeClr val="accent5"/>
          </a:fillRef>
          <a:effectRef idx="2">
            <a:schemeClr val="accent5"/>
          </a:effectRef>
          <a:fontRef idx="minor">
            <a:schemeClr val="tx1"/>
          </a:fontRef>
        </p:style>
      </p:cxnSp>
      <p:cxnSp>
        <p:nvCxnSpPr>
          <p:cNvPr id="24" name="15 Düz Bağlayıcı"/>
          <p:cNvCxnSpPr/>
          <p:nvPr/>
        </p:nvCxnSpPr>
        <p:spPr>
          <a:xfrm flipV="1">
            <a:off x="5247059" y="4923121"/>
            <a:ext cx="0" cy="234072"/>
          </a:xfrm>
          <a:prstGeom prst="line">
            <a:avLst/>
          </a:prstGeom>
          <a:ln/>
        </p:spPr>
        <p:style>
          <a:lnRef idx="3">
            <a:schemeClr val="accent5"/>
          </a:lnRef>
          <a:fillRef idx="0">
            <a:schemeClr val="accent5"/>
          </a:fillRef>
          <a:effectRef idx="2">
            <a:schemeClr val="accent5"/>
          </a:effectRef>
          <a:fontRef idx="minor">
            <a:schemeClr val="tx1"/>
          </a:fontRef>
        </p:style>
      </p:cxnSp>
      <p:sp>
        <p:nvSpPr>
          <p:cNvPr id="25" name="Metin kutusu 24"/>
          <p:cNvSpPr txBox="1"/>
          <p:nvPr/>
        </p:nvSpPr>
        <p:spPr>
          <a:xfrm>
            <a:off x="539552" y="548680"/>
            <a:ext cx="1622560" cy="553998"/>
          </a:xfrm>
          <a:prstGeom prst="rect">
            <a:avLst/>
          </a:prstGeom>
          <a:noFill/>
        </p:spPr>
        <p:txBody>
          <a:bodyPr wrap="none" rtlCol="0">
            <a:spAutoFit/>
          </a:bodyPr>
          <a:lstStyle/>
          <a:p>
            <a:r>
              <a:rPr lang="tr-TR" sz="3000" dirty="0">
                <a:solidFill>
                  <a:schemeClr val="tx2"/>
                </a:solidFill>
                <a:latin typeface="Calibri" pitchFamily="34" charset="0"/>
                <a:ea typeface="+mj-ea"/>
                <a:cs typeface="Calibri" pitchFamily="34" charset="0"/>
              </a:rPr>
              <a:t>Planlama</a:t>
            </a:r>
          </a:p>
        </p:txBody>
      </p:sp>
      <p:sp>
        <p:nvSpPr>
          <p:cNvPr id="26" name="25 Veri Yer Tutucusu"/>
          <p:cNvSpPr>
            <a:spLocks noGrp="1"/>
          </p:cNvSpPr>
          <p:nvPr>
            <p:ph type="dt" sz="half" idx="10"/>
          </p:nvPr>
        </p:nvSpPr>
        <p:spPr/>
        <p:txBody>
          <a:bodyPr/>
          <a:lstStyle/>
          <a:p>
            <a:r>
              <a:rPr lang="tr-TR" smtClean="0"/>
              <a:t>16.12.2011</a:t>
            </a:r>
            <a:endParaRPr lang="tr-TR"/>
          </a:p>
        </p:txBody>
      </p:sp>
    </p:spTree>
    <p:extLst>
      <p:ext uri="{BB962C8B-B14F-4D97-AF65-F5344CB8AC3E}">
        <p14:creationId xmlns:p14="http://schemas.microsoft.com/office/powerpoint/2010/main" xmlns="" val="376197155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a:bodyPr>
          <a:lstStyle/>
          <a:p>
            <a:r>
              <a:rPr lang="tr-TR" sz="3000" dirty="0">
                <a:latin typeface="Calibri" pitchFamily="34" charset="0"/>
                <a:cs typeface="Calibri" pitchFamily="34" charset="0"/>
              </a:rPr>
              <a:t>Analiz, Strateji ve Raporlar</a:t>
            </a:r>
          </a:p>
        </p:txBody>
      </p:sp>
      <p:sp>
        <p:nvSpPr>
          <p:cNvPr id="4" name="Slayt Numarası Yer Tutucusu 3"/>
          <p:cNvSpPr>
            <a:spLocks noGrp="1"/>
          </p:cNvSpPr>
          <p:nvPr>
            <p:ph type="sldNum" sz="quarter" idx="12"/>
          </p:nvPr>
        </p:nvSpPr>
        <p:spPr/>
        <p:txBody>
          <a:bodyPr/>
          <a:lstStyle/>
          <a:p>
            <a:fld id="{F302176B-0E47-46AC-8F43-DAB4B8A37D06}" type="slidenum">
              <a:rPr lang="tr-TR" smtClean="0"/>
              <a:pPr/>
              <a:t>21</a:t>
            </a:fld>
            <a:endParaRPr lang="tr-TR"/>
          </a:p>
        </p:txBody>
      </p:sp>
      <p:sp>
        <p:nvSpPr>
          <p:cNvPr id="6" name="2 İçerik Yer Tutucusu"/>
          <p:cNvSpPr>
            <a:spLocks noGrp="1"/>
          </p:cNvSpPr>
          <p:nvPr>
            <p:ph idx="1"/>
          </p:nvPr>
        </p:nvSpPr>
        <p:spPr>
          <a:xfrm>
            <a:off x="3419872" y="1844824"/>
            <a:ext cx="5688632" cy="4285710"/>
          </a:xfrm>
        </p:spPr>
        <p:txBody>
          <a:bodyPr vert="horz">
            <a:normAutofit/>
          </a:bodyPr>
          <a:lstStyle/>
          <a:p>
            <a:r>
              <a:rPr lang="tr-TR" sz="2200" dirty="0">
                <a:latin typeface="Calibri" pitchFamily="34" charset="0"/>
                <a:cs typeface="Calibri" pitchFamily="34" charset="0"/>
              </a:rPr>
              <a:t>Çukurova Bölgesi Lojistik Raporu </a:t>
            </a:r>
          </a:p>
          <a:p>
            <a:r>
              <a:rPr lang="tr-TR" sz="2200" dirty="0">
                <a:latin typeface="Calibri" pitchFamily="34" charset="0"/>
                <a:cs typeface="Calibri" pitchFamily="34" charset="0"/>
              </a:rPr>
              <a:t>Adana İli Sürdürülebilir Kalkınma Raporu</a:t>
            </a:r>
            <a:endParaRPr lang="en-GB" sz="2200" dirty="0">
              <a:latin typeface="Calibri" pitchFamily="34" charset="0"/>
              <a:cs typeface="Calibri" pitchFamily="34" charset="0"/>
            </a:endParaRPr>
          </a:p>
          <a:p>
            <a:r>
              <a:rPr lang="tr-TR" sz="2200" dirty="0">
                <a:latin typeface="Calibri" pitchFamily="34" charset="0"/>
                <a:cs typeface="Calibri" pitchFamily="34" charset="0"/>
              </a:rPr>
              <a:t>Hatay İlinde Yoksulluk Araştırması</a:t>
            </a:r>
            <a:endParaRPr lang="en-GB" sz="2200" dirty="0">
              <a:latin typeface="Calibri" pitchFamily="34" charset="0"/>
              <a:cs typeface="Calibri" pitchFamily="34" charset="0"/>
            </a:endParaRPr>
          </a:p>
          <a:p>
            <a:r>
              <a:rPr lang="tr-TR" sz="2200" dirty="0">
                <a:latin typeface="Calibri" pitchFamily="34" charset="0"/>
                <a:cs typeface="Calibri" pitchFamily="34" charset="0"/>
              </a:rPr>
              <a:t>Suriye Ülke Raporu </a:t>
            </a:r>
          </a:p>
          <a:p>
            <a:r>
              <a:rPr lang="tr-TR" sz="2200" dirty="0">
                <a:latin typeface="Calibri" pitchFamily="34" charset="0"/>
                <a:cs typeface="Calibri" pitchFamily="34" charset="0"/>
              </a:rPr>
              <a:t>Doğu Marmara Yenilenebilir Enerji Raporu</a:t>
            </a:r>
          </a:p>
          <a:p>
            <a:endParaRPr lang="en-GB" sz="2200" dirty="0">
              <a:latin typeface="Calibri" pitchFamily="34" charset="0"/>
              <a:cs typeface="Calibri" pitchFamily="34" charset="0"/>
            </a:endParaRPr>
          </a:p>
          <a:p>
            <a:endParaRPr lang="en-GB" sz="2200" dirty="0">
              <a:latin typeface="Calibri" pitchFamily="34" charset="0"/>
              <a:cs typeface="Calibri" pitchFamily="34" charset="0"/>
            </a:endParaRPr>
          </a:p>
          <a:p>
            <a:endParaRPr lang="en-GB" sz="2200" dirty="0">
              <a:latin typeface="Calibri" pitchFamily="34" charset="0"/>
              <a:cs typeface="Calibri" pitchFamily="34" charset="0"/>
            </a:endParaRPr>
          </a:p>
        </p:txBody>
      </p:sp>
      <p:pic>
        <p:nvPicPr>
          <p:cNvPr id="7"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78904" y="1412778"/>
            <a:ext cx="2747392" cy="376374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8" name="7 Veri Yer Tutucusu"/>
          <p:cNvSpPr>
            <a:spLocks noGrp="1"/>
          </p:cNvSpPr>
          <p:nvPr>
            <p:ph type="dt" sz="half" idx="10"/>
          </p:nvPr>
        </p:nvSpPr>
        <p:spPr/>
        <p:txBody>
          <a:bodyPr/>
          <a:lstStyle/>
          <a:p>
            <a:r>
              <a:rPr lang="tr-TR" smtClean="0"/>
              <a:t>16.12.2011</a:t>
            </a:r>
            <a:endParaRPr lang="tr-TR"/>
          </a:p>
        </p:txBody>
      </p:sp>
    </p:spTree>
    <p:extLst>
      <p:ext uri="{BB962C8B-B14F-4D97-AF65-F5344CB8AC3E}">
        <p14:creationId xmlns:p14="http://schemas.microsoft.com/office/powerpoint/2010/main" xmlns="" val="54952086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ayt Numarası Yer Tutucusu 3"/>
          <p:cNvSpPr>
            <a:spLocks noGrp="1"/>
          </p:cNvSpPr>
          <p:nvPr>
            <p:ph type="sldNum" sz="quarter" idx="12"/>
          </p:nvPr>
        </p:nvSpPr>
        <p:spPr/>
        <p:txBody>
          <a:bodyPr/>
          <a:lstStyle/>
          <a:p>
            <a:fld id="{F302176B-0E47-46AC-8F43-DAB4B8A37D06}" type="slidenum">
              <a:rPr lang="tr-TR" smtClean="0"/>
              <a:pPr/>
              <a:t>22</a:t>
            </a:fld>
            <a:endParaRPr lang="tr-TR"/>
          </a:p>
        </p:txBody>
      </p:sp>
      <p:sp>
        <p:nvSpPr>
          <p:cNvPr id="6" name="2 İçerik Yer Tutucusu"/>
          <p:cNvSpPr>
            <a:spLocks noGrp="1"/>
          </p:cNvSpPr>
          <p:nvPr>
            <p:ph idx="1"/>
          </p:nvPr>
        </p:nvSpPr>
        <p:spPr>
          <a:xfrm>
            <a:off x="3707904" y="1772816"/>
            <a:ext cx="4032448" cy="4525963"/>
          </a:xfrm>
        </p:spPr>
        <p:txBody>
          <a:bodyPr vert="horz">
            <a:normAutofit/>
          </a:bodyPr>
          <a:lstStyle/>
          <a:p>
            <a:r>
              <a:rPr lang="tr-TR" sz="2200" dirty="0">
                <a:latin typeface="Calibri" pitchFamily="34" charset="0"/>
                <a:cs typeface="Calibri" pitchFamily="34" charset="0"/>
              </a:rPr>
              <a:t>Eskişehir-Bilecik-Kütahya Seramik Kümesi</a:t>
            </a:r>
            <a:endParaRPr lang="en-GB" sz="2200" dirty="0">
              <a:latin typeface="Calibri" pitchFamily="34" charset="0"/>
              <a:cs typeface="Calibri" pitchFamily="34" charset="0"/>
            </a:endParaRPr>
          </a:p>
          <a:p>
            <a:r>
              <a:rPr lang="tr-TR" sz="2200" dirty="0">
                <a:latin typeface="Calibri" pitchFamily="34" charset="0"/>
                <a:cs typeface="Calibri" pitchFamily="34" charset="0"/>
              </a:rPr>
              <a:t>İzmir Kümelenme Stratejisi</a:t>
            </a:r>
          </a:p>
          <a:p>
            <a:r>
              <a:rPr lang="tr-TR" sz="2200" dirty="0">
                <a:latin typeface="Calibri" pitchFamily="34" charset="0"/>
                <a:cs typeface="Calibri" pitchFamily="34" charset="0"/>
              </a:rPr>
              <a:t>Güney Ege “Kümelenme Yaklaşımı”</a:t>
            </a:r>
            <a:endParaRPr lang="en-GB" sz="2200" dirty="0">
              <a:latin typeface="Calibri" pitchFamily="34" charset="0"/>
              <a:cs typeface="Calibri" pitchFamily="34" charset="0"/>
            </a:endParaRPr>
          </a:p>
          <a:p>
            <a:r>
              <a:rPr lang="tr-TR" sz="2200" dirty="0">
                <a:latin typeface="Calibri" pitchFamily="34" charset="0"/>
                <a:cs typeface="Calibri" pitchFamily="34" charset="0"/>
              </a:rPr>
              <a:t>Hatay’da Öne Çıkan Sektörler</a:t>
            </a:r>
            <a:endParaRPr lang="en-GB" sz="2200" dirty="0">
              <a:latin typeface="Calibri" pitchFamily="34" charset="0"/>
              <a:cs typeface="Calibri" pitchFamily="34" charset="0"/>
            </a:endParaRPr>
          </a:p>
          <a:p>
            <a:r>
              <a:rPr lang="tr-TR" sz="2200" dirty="0">
                <a:latin typeface="Calibri" pitchFamily="34" charset="0"/>
                <a:cs typeface="Calibri" pitchFamily="34" charset="0"/>
              </a:rPr>
              <a:t>Mersin Kümelenme Ön Analizi</a:t>
            </a:r>
            <a:endParaRPr lang="en-GB" sz="2200" dirty="0">
              <a:latin typeface="Calibri" pitchFamily="34" charset="0"/>
              <a:cs typeface="Calibri" pitchFamily="34" charset="0"/>
            </a:endParaRPr>
          </a:p>
        </p:txBody>
      </p:sp>
      <p:sp>
        <p:nvSpPr>
          <p:cNvPr id="7" name="Metin kutusu 6"/>
          <p:cNvSpPr txBox="1"/>
          <p:nvPr/>
        </p:nvSpPr>
        <p:spPr>
          <a:xfrm>
            <a:off x="1043608" y="836712"/>
            <a:ext cx="3849515" cy="553998"/>
          </a:xfrm>
          <a:prstGeom prst="rect">
            <a:avLst/>
          </a:prstGeom>
          <a:noFill/>
        </p:spPr>
        <p:txBody>
          <a:bodyPr wrap="none" rtlCol="0">
            <a:spAutoFit/>
          </a:bodyPr>
          <a:lstStyle/>
          <a:p>
            <a:r>
              <a:rPr lang="tr-TR" sz="3000" dirty="0">
                <a:solidFill>
                  <a:schemeClr val="tx2"/>
                </a:solidFill>
                <a:latin typeface="Calibri" pitchFamily="34" charset="0"/>
                <a:ea typeface="+mj-ea"/>
                <a:cs typeface="Calibri" pitchFamily="34" charset="0"/>
              </a:rPr>
              <a:t>Kümelenme Çalışmaları</a:t>
            </a:r>
          </a:p>
        </p:txBody>
      </p:sp>
      <p:pic>
        <p:nvPicPr>
          <p:cNvPr id="8" name="Resim 3"/>
          <p:cNvPicPr>
            <a:picLocks noChangeAspect="1" noChangeArrowheads="1"/>
          </p:cNvPicPr>
          <p:nvPr/>
        </p:nvPicPr>
        <p:blipFill>
          <a:blip r:embed="rId2" cstate="print"/>
          <a:srcRect/>
          <a:stretch>
            <a:fillRect/>
          </a:stretch>
        </p:blipFill>
        <p:spPr bwMode="auto">
          <a:xfrm>
            <a:off x="467544" y="1628800"/>
            <a:ext cx="2880320" cy="3833843"/>
          </a:xfrm>
          <a:prstGeom prst="rect">
            <a:avLst/>
          </a:prstGeom>
          <a:noFill/>
          <a:ln w="9525">
            <a:noFill/>
            <a:miter lim="800000"/>
            <a:headEnd/>
            <a:tailEnd/>
          </a:ln>
        </p:spPr>
      </p:pic>
      <p:sp>
        <p:nvSpPr>
          <p:cNvPr id="9" name="8 Veri Yer Tutucusu"/>
          <p:cNvSpPr>
            <a:spLocks noGrp="1"/>
          </p:cNvSpPr>
          <p:nvPr>
            <p:ph type="dt" sz="half" idx="10"/>
          </p:nvPr>
        </p:nvSpPr>
        <p:spPr/>
        <p:txBody>
          <a:bodyPr/>
          <a:lstStyle/>
          <a:p>
            <a:r>
              <a:rPr lang="tr-TR" smtClean="0"/>
              <a:t>16.12.2011</a:t>
            </a:r>
            <a:endParaRPr lang="tr-TR"/>
          </a:p>
        </p:txBody>
      </p:sp>
    </p:spTree>
    <p:extLst>
      <p:ext uri="{BB962C8B-B14F-4D97-AF65-F5344CB8AC3E}">
        <p14:creationId xmlns:p14="http://schemas.microsoft.com/office/powerpoint/2010/main" xmlns="" val="283041372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Başlık 1"/>
          <p:cNvSpPr>
            <a:spLocks noGrp="1"/>
          </p:cNvSpPr>
          <p:nvPr>
            <p:ph type="title"/>
          </p:nvPr>
        </p:nvSpPr>
        <p:spPr>
          <a:xfrm>
            <a:off x="468313" y="333375"/>
            <a:ext cx="8229600" cy="1143000"/>
          </a:xfrm>
        </p:spPr>
        <p:txBody>
          <a:bodyPr>
            <a:normAutofit/>
          </a:bodyPr>
          <a:lstStyle/>
          <a:p>
            <a:r>
              <a:rPr lang="tr-TR" sz="3000" dirty="0">
                <a:latin typeface="Calibri" pitchFamily="34" charset="0"/>
                <a:cs typeface="Calibri" pitchFamily="34" charset="0"/>
              </a:rPr>
              <a:t>Yatırım Destek ve Tanıtım (1) </a:t>
            </a:r>
          </a:p>
        </p:txBody>
      </p:sp>
      <p:sp>
        <p:nvSpPr>
          <p:cNvPr id="3" name="Slayt Numarası Yer Tutucusu 2"/>
          <p:cNvSpPr>
            <a:spLocks noGrp="1"/>
          </p:cNvSpPr>
          <p:nvPr>
            <p:ph type="sldNum" sz="quarter" idx="12"/>
          </p:nvPr>
        </p:nvSpPr>
        <p:spPr/>
        <p:txBody>
          <a:bodyPr/>
          <a:lstStyle/>
          <a:p>
            <a:fld id="{F302176B-0E47-46AC-8F43-DAB4B8A37D06}" type="slidenum">
              <a:rPr lang="tr-TR" smtClean="0"/>
              <a:pPr/>
              <a:t>23</a:t>
            </a:fld>
            <a:endParaRPr lang="tr-TR"/>
          </a:p>
        </p:txBody>
      </p:sp>
      <p:sp>
        <p:nvSpPr>
          <p:cNvPr id="5" name="2 İçerik Yer Tutucusu"/>
          <p:cNvSpPr>
            <a:spLocks noGrp="1"/>
          </p:cNvSpPr>
          <p:nvPr>
            <p:ph sz="quarter" idx="1"/>
          </p:nvPr>
        </p:nvSpPr>
        <p:spPr>
          <a:xfrm>
            <a:off x="1979613" y="1700213"/>
            <a:ext cx="6707187" cy="4525962"/>
          </a:xfrm>
        </p:spPr>
        <p:txBody>
          <a:bodyPr vert="horz">
            <a:normAutofit/>
          </a:bodyPr>
          <a:lstStyle/>
          <a:p>
            <a:pPr algn="just">
              <a:lnSpc>
                <a:spcPct val="120000"/>
              </a:lnSpc>
              <a:spcBef>
                <a:spcPts val="600"/>
              </a:spcBef>
              <a:buFont typeface="Wingdings" pitchFamily="2" charset="2"/>
              <a:buChar char="§"/>
            </a:pPr>
            <a:r>
              <a:rPr lang="tr-TR" sz="2000" dirty="0">
                <a:latin typeface="Calibri" pitchFamily="34" charset="0"/>
                <a:cs typeface="Calibri" pitchFamily="34" charset="0"/>
              </a:rPr>
              <a:t>79 ilde 189 personel ile hizmet veren Yatırım Destek Ofisleri</a:t>
            </a:r>
            <a:endParaRPr lang="en-GB" sz="2000" dirty="0">
              <a:latin typeface="Calibri" pitchFamily="34" charset="0"/>
              <a:cs typeface="Calibri" pitchFamily="34" charset="0"/>
            </a:endParaRPr>
          </a:p>
          <a:p>
            <a:pPr algn="just">
              <a:lnSpc>
                <a:spcPct val="120000"/>
              </a:lnSpc>
              <a:spcBef>
                <a:spcPts val="600"/>
              </a:spcBef>
              <a:buFont typeface="Wingdings" pitchFamily="2" charset="2"/>
              <a:buChar char="§"/>
            </a:pPr>
            <a:r>
              <a:rPr lang="tr-TR" sz="2000" dirty="0">
                <a:latin typeface="Calibri" pitchFamily="34" charset="0"/>
                <a:cs typeface="Calibri" pitchFamily="34" charset="0"/>
              </a:rPr>
              <a:t>Bölgenin iş ve yatırım imkanlarının tanıtımı</a:t>
            </a:r>
          </a:p>
          <a:p>
            <a:pPr algn="just">
              <a:lnSpc>
                <a:spcPct val="120000"/>
              </a:lnSpc>
              <a:spcBef>
                <a:spcPts val="600"/>
              </a:spcBef>
              <a:buFont typeface="Wingdings" pitchFamily="2" charset="2"/>
              <a:buChar char="§"/>
            </a:pPr>
            <a:r>
              <a:rPr lang="tr-TR" sz="2000" dirty="0">
                <a:latin typeface="Calibri" pitchFamily="34" charset="0"/>
                <a:cs typeface="Calibri" pitchFamily="34" charset="0"/>
              </a:rPr>
              <a:t>Yatırımcıya bilgi verme ve yol gösterme</a:t>
            </a:r>
          </a:p>
          <a:p>
            <a:pPr algn="just">
              <a:lnSpc>
                <a:spcPct val="120000"/>
              </a:lnSpc>
              <a:spcBef>
                <a:spcPts val="600"/>
              </a:spcBef>
              <a:buFont typeface="Wingdings" pitchFamily="2" charset="2"/>
              <a:buChar char="§"/>
            </a:pPr>
            <a:r>
              <a:rPr lang="tr-TR" sz="2000" dirty="0">
                <a:latin typeface="Calibri" pitchFamily="34" charset="0"/>
                <a:cs typeface="Calibri" pitchFamily="34" charset="0"/>
              </a:rPr>
              <a:t>Yatırımcıların iş ve işlemlerini sonuçlandırma</a:t>
            </a:r>
          </a:p>
          <a:p>
            <a:pPr algn="just">
              <a:lnSpc>
                <a:spcPct val="120000"/>
              </a:lnSpc>
              <a:spcBef>
                <a:spcPts val="600"/>
              </a:spcBef>
              <a:buFont typeface="Wingdings" pitchFamily="2" charset="2"/>
              <a:buChar char="§"/>
            </a:pPr>
            <a:r>
              <a:rPr lang="tr-TR" sz="2000" dirty="0">
                <a:latin typeface="Calibri" pitchFamily="34" charset="0"/>
                <a:cs typeface="Calibri" pitchFamily="34" charset="0"/>
              </a:rPr>
              <a:t>Yatırımları izleme</a:t>
            </a:r>
          </a:p>
          <a:p>
            <a:pPr algn="just">
              <a:lnSpc>
                <a:spcPct val="120000"/>
              </a:lnSpc>
              <a:spcBef>
                <a:spcPts val="600"/>
              </a:spcBef>
              <a:buFont typeface="Wingdings" pitchFamily="2" charset="2"/>
              <a:buChar char="§"/>
            </a:pPr>
            <a:r>
              <a:rPr lang="tr-TR" sz="2000" dirty="0">
                <a:latin typeface="Calibri" pitchFamily="34" charset="0"/>
                <a:cs typeface="Calibri" pitchFamily="34" charset="0"/>
              </a:rPr>
              <a:t>Ulusal ve uluslararası etkinlikler</a:t>
            </a:r>
          </a:p>
          <a:p>
            <a:pPr algn="just">
              <a:lnSpc>
                <a:spcPct val="120000"/>
              </a:lnSpc>
              <a:spcBef>
                <a:spcPts val="600"/>
              </a:spcBef>
              <a:buFont typeface="Wingdings" pitchFamily="2" charset="2"/>
              <a:buChar char="§"/>
            </a:pPr>
            <a:endParaRPr lang="tr-TR" sz="2000" dirty="0">
              <a:latin typeface="Calibri" pitchFamily="34" charset="0"/>
              <a:cs typeface="Calibri" pitchFamily="34" charset="0"/>
            </a:endParaRPr>
          </a:p>
          <a:p>
            <a:pPr algn="just">
              <a:lnSpc>
                <a:spcPct val="120000"/>
              </a:lnSpc>
              <a:spcBef>
                <a:spcPts val="600"/>
              </a:spcBef>
              <a:buFont typeface="Wingdings" pitchFamily="2" charset="2"/>
              <a:buChar char="§"/>
            </a:pPr>
            <a:endParaRPr lang="en-GB" sz="2000" dirty="0">
              <a:latin typeface="Calibri" pitchFamily="34" charset="0"/>
              <a:cs typeface="Calibri" pitchFamily="34" charset="0"/>
            </a:endParaRPr>
          </a:p>
        </p:txBody>
      </p:sp>
      <p:pic>
        <p:nvPicPr>
          <p:cNvPr id="80900"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23850" y="1476066"/>
            <a:ext cx="1223814" cy="17195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80901"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04800" y="3598863"/>
            <a:ext cx="1339850" cy="1873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7" name="6 Veri Yer Tutucusu"/>
          <p:cNvSpPr>
            <a:spLocks noGrp="1"/>
          </p:cNvSpPr>
          <p:nvPr>
            <p:ph type="dt" sz="half" idx="10"/>
          </p:nvPr>
        </p:nvSpPr>
        <p:spPr/>
        <p:txBody>
          <a:bodyPr/>
          <a:lstStyle/>
          <a:p>
            <a:r>
              <a:rPr lang="tr-TR" smtClean="0"/>
              <a:t>16.12.2011</a:t>
            </a:r>
            <a:endParaRPr lang="tr-TR"/>
          </a:p>
        </p:txBody>
      </p:sp>
    </p:spTree>
    <p:extLst>
      <p:ext uri="{BB962C8B-B14F-4D97-AF65-F5344CB8AC3E}">
        <p14:creationId xmlns:p14="http://schemas.microsoft.com/office/powerpoint/2010/main" xmlns="" val="1727596192"/>
      </p:ext>
    </p:extLst>
  </p:cSld>
  <p:clrMapOvr>
    <a:masterClrMapping/>
  </p:clrMapOvr>
  <p:transition spd="med">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Veri Yer Tutucusu 2"/>
          <p:cNvSpPr>
            <a:spLocks noGrp="1"/>
          </p:cNvSpPr>
          <p:nvPr>
            <p:ph type="dt" sz="half" idx="10"/>
          </p:nvPr>
        </p:nvSpPr>
        <p:spPr/>
        <p:txBody>
          <a:bodyPr/>
          <a:lstStyle/>
          <a:p>
            <a:r>
              <a:rPr lang="tr-TR" smtClean="0"/>
              <a:t>16.12.2011</a:t>
            </a:r>
            <a:endParaRPr lang="tr-TR"/>
          </a:p>
        </p:txBody>
      </p:sp>
      <p:sp>
        <p:nvSpPr>
          <p:cNvPr id="4" name="Slayt Numarası Yer Tutucusu 3"/>
          <p:cNvSpPr>
            <a:spLocks noGrp="1"/>
          </p:cNvSpPr>
          <p:nvPr>
            <p:ph type="sldNum" sz="quarter" idx="12"/>
          </p:nvPr>
        </p:nvSpPr>
        <p:spPr/>
        <p:txBody>
          <a:bodyPr/>
          <a:lstStyle/>
          <a:p>
            <a:fld id="{F302176B-0E47-46AC-8F43-DAB4B8A37D06}" type="slidenum">
              <a:rPr lang="tr-TR" smtClean="0"/>
              <a:pPr/>
              <a:t>24</a:t>
            </a:fld>
            <a:endParaRPr lang="tr-TR"/>
          </a:p>
        </p:txBody>
      </p:sp>
      <p:sp>
        <p:nvSpPr>
          <p:cNvPr id="6" name="Dikdörtgen 5"/>
          <p:cNvSpPr/>
          <p:nvPr/>
        </p:nvSpPr>
        <p:spPr>
          <a:xfrm>
            <a:off x="971600" y="1768748"/>
            <a:ext cx="6984776" cy="4462760"/>
          </a:xfrm>
          <a:prstGeom prst="rect">
            <a:avLst/>
          </a:prstGeom>
        </p:spPr>
        <p:txBody>
          <a:bodyPr vert="horz">
            <a:normAutofit/>
          </a:bodyPr>
          <a:lstStyle/>
          <a:p>
            <a:pPr marL="274320" indent="-274320" algn="just">
              <a:lnSpc>
                <a:spcPct val="120000"/>
              </a:lnSpc>
              <a:spcBef>
                <a:spcPts val="600"/>
              </a:spcBef>
              <a:buClr>
                <a:schemeClr val="accent1"/>
              </a:buClr>
              <a:buSzPct val="85000"/>
              <a:buFont typeface="Wingdings" pitchFamily="2" charset="2"/>
              <a:buChar char="§"/>
            </a:pPr>
            <a:r>
              <a:rPr lang="tr-TR" sz="2000" dirty="0">
                <a:latin typeface="Calibri" pitchFamily="34" charset="0"/>
                <a:cs typeface="Calibri" pitchFamily="34" charset="0"/>
              </a:rPr>
              <a:t>Antalya </a:t>
            </a:r>
            <a:r>
              <a:rPr lang="tr-TR" sz="2000" dirty="0" err="1">
                <a:latin typeface="Calibri" pitchFamily="34" charset="0"/>
                <a:cs typeface="Calibri" pitchFamily="34" charset="0"/>
              </a:rPr>
              <a:t>YDO’da</a:t>
            </a:r>
            <a:r>
              <a:rPr lang="tr-TR" sz="2000" dirty="0">
                <a:latin typeface="Calibri" pitchFamily="34" charset="0"/>
                <a:cs typeface="Calibri" pitchFamily="34" charset="0"/>
              </a:rPr>
              <a:t> 192, Isparta </a:t>
            </a:r>
            <a:r>
              <a:rPr lang="tr-TR" sz="2000" dirty="0" err="1">
                <a:latin typeface="Calibri" pitchFamily="34" charset="0"/>
                <a:cs typeface="Calibri" pitchFamily="34" charset="0"/>
              </a:rPr>
              <a:t>YDO’da</a:t>
            </a:r>
            <a:r>
              <a:rPr lang="tr-TR" sz="2000" dirty="0">
                <a:latin typeface="Calibri" pitchFamily="34" charset="0"/>
                <a:cs typeface="Calibri" pitchFamily="34" charset="0"/>
              </a:rPr>
              <a:t> 162 ve Burdur </a:t>
            </a:r>
            <a:r>
              <a:rPr lang="tr-TR" sz="2000" dirty="0" err="1">
                <a:latin typeface="Calibri" pitchFamily="34" charset="0"/>
                <a:cs typeface="Calibri" pitchFamily="34" charset="0"/>
              </a:rPr>
              <a:t>YDO’da</a:t>
            </a:r>
            <a:r>
              <a:rPr lang="tr-TR" sz="2000" dirty="0">
                <a:latin typeface="Calibri" pitchFamily="34" charset="0"/>
                <a:cs typeface="Calibri" pitchFamily="34" charset="0"/>
              </a:rPr>
              <a:t> 90 firmaya ofiste danışmanlık hizmeti sağlanmıştır. </a:t>
            </a:r>
          </a:p>
          <a:p>
            <a:pPr marL="274320" indent="-274320" algn="just">
              <a:lnSpc>
                <a:spcPct val="120000"/>
              </a:lnSpc>
              <a:spcBef>
                <a:spcPts val="600"/>
              </a:spcBef>
              <a:buClr>
                <a:schemeClr val="accent1"/>
              </a:buClr>
              <a:buSzPct val="85000"/>
              <a:buFont typeface="Wingdings" pitchFamily="2" charset="2"/>
              <a:buChar char="§"/>
            </a:pPr>
            <a:r>
              <a:rPr lang="tr-TR" sz="2000" dirty="0">
                <a:latin typeface="Calibri" pitchFamily="34" charset="0"/>
                <a:cs typeface="Calibri" pitchFamily="34" charset="0"/>
              </a:rPr>
              <a:t>Turizm, gıda, hayvancılık, enerji ve madencilik sektörlerine yatırım yapmayı planlayan yatırımcılara, ÇED raporu alımı, turizm teşvik belgesi alımı, hazine teşviki işlemlerinin takibi gibi konularda destek sağlanmıştır</a:t>
            </a:r>
            <a:r>
              <a:rPr lang="tr-TR" sz="2000" dirty="0" smtClean="0">
                <a:latin typeface="Calibri" pitchFamily="34" charset="0"/>
                <a:cs typeface="Calibri" pitchFamily="34" charset="0"/>
              </a:rPr>
              <a:t>.</a:t>
            </a:r>
            <a:endParaRPr lang="tr-TR" sz="2000" dirty="0">
              <a:latin typeface="Calibri" pitchFamily="34" charset="0"/>
              <a:cs typeface="Calibri" pitchFamily="34" charset="0"/>
            </a:endParaRPr>
          </a:p>
          <a:p>
            <a:pPr marL="274320" indent="-274320" algn="just">
              <a:lnSpc>
                <a:spcPct val="120000"/>
              </a:lnSpc>
              <a:spcBef>
                <a:spcPts val="600"/>
              </a:spcBef>
              <a:buClr>
                <a:schemeClr val="accent1"/>
              </a:buClr>
              <a:buSzPct val="85000"/>
              <a:buFont typeface="Wingdings" pitchFamily="2" charset="2"/>
              <a:buChar char="§"/>
            </a:pPr>
            <a:r>
              <a:rPr lang="tr-TR" sz="2000" dirty="0">
                <a:latin typeface="Calibri" pitchFamily="34" charset="0"/>
                <a:cs typeface="Calibri" pitchFamily="34" charset="0"/>
              </a:rPr>
              <a:t>Bölge yatırımcılarına yardımcı olunması amacıyla devlet yardımlarını ve teşviklerini içeren “Türkiye’de Teşvik ve Destekler” kitapçığı hazırlanmıştır. </a:t>
            </a:r>
          </a:p>
        </p:txBody>
      </p:sp>
      <p:sp>
        <p:nvSpPr>
          <p:cNvPr id="8" name="Metin kutusu 7"/>
          <p:cNvSpPr txBox="1"/>
          <p:nvPr/>
        </p:nvSpPr>
        <p:spPr>
          <a:xfrm>
            <a:off x="1115616" y="1218818"/>
            <a:ext cx="4739118" cy="553998"/>
          </a:xfrm>
          <a:prstGeom prst="rect">
            <a:avLst/>
          </a:prstGeom>
        </p:spPr>
        <p:txBody>
          <a:bodyPr bIns="91440" anchor="b" anchorCtr="0">
            <a:normAutofit/>
          </a:bodyPr>
          <a:lstStyle>
            <a:lvl1pPr>
              <a:spcBef>
                <a:spcPct val="0"/>
              </a:spcBef>
              <a:buNone/>
              <a:defRPr kumimoji="0" sz="3000">
                <a:solidFill>
                  <a:schemeClr val="tx2"/>
                </a:solidFill>
                <a:latin typeface="Calibri" pitchFamily="34" charset="0"/>
                <a:ea typeface="+mj-ea"/>
                <a:cs typeface="Calibri" pitchFamily="34" charset="0"/>
              </a:defRPr>
            </a:lvl1pPr>
          </a:lstStyle>
          <a:p>
            <a:r>
              <a:rPr lang="tr-TR" sz="2400" dirty="0"/>
              <a:t>Batı Akdeniz Kalkınma Ajansı:</a:t>
            </a:r>
          </a:p>
        </p:txBody>
      </p:sp>
      <p:sp>
        <p:nvSpPr>
          <p:cNvPr id="9" name="Başlık 1"/>
          <p:cNvSpPr>
            <a:spLocks noGrp="1"/>
          </p:cNvSpPr>
          <p:nvPr>
            <p:ph type="title"/>
          </p:nvPr>
        </p:nvSpPr>
        <p:spPr>
          <a:xfrm>
            <a:off x="518864" y="-27384"/>
            <a:ext cx="8229600" cy="1143000"/>
          </a:xfrm>
        </p:spPr>
        <p:txBody>
          <a:bodyPr>
            <a:normAutofit/>
          </a:bodyPr>
          <a:lstStyle/>
          <a:p>
            <a:r>
              <a:rPr lang="tr-TR" sz="3000" dirty="0">
                <a:latin typeface="Calibri" pitchFamily="34" charset="0"/>
                <a:cs typeface="Calibri" pitchFamily="34" charset="0"/>
              </a:rPr>
              <a:t>Yatırım Destek ve Tanıtım </a:t>
            </a:r>
            <a:r>
              <a:rPr lang="tr-TR" sz="3000" dirty="0" smtClean="0">
                <a:latin typeface="Calibri" pitchFamily="34" charset="0"/>
                <a:cs typeface="Calibri" pitchFamily="34" charset="0"/>
              </a:rPr>
              <a:t>(2) </a:t>
            </a:r>
            <a:endParaRPr lang="tr-TR" sz="3000" dirty="0">
              <a:latin typeface="Calibri" pitchFamily="34" charset="0"/>
              <a:cs typeface="Calibri" pitchFamily="34" charset="0"/>
            </a:endParaRPr>
          </a:p>
        </p:txBody>
      </p:sp>
    </p:spTree>
    <p:extLst>
      <p:ext uri="{BB962C8B-B14F-4D97-AF65-F5344CB8AC3E}">
        <p14:creationId xmlns:p14="http://schemas.microsoft.com/office/powerpoint/2010/main" xmlns="" val="103821226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Başlık 1"/>
          <p:cNvSpPr>
            <a:spLocks noGrp="1"/>
          </p:cNvSpPr>
          <p:nvPr>
            <p:ph type="title"/>
          </p:nvPr>
        </p:nvSpPr>
        <p:spPr>
          <a:xfrm>
            <a:off x="684213" y="-27384"/>
            <a:ext cx="8229600" cy="1143000"/>
          </a:xfrm>
        </p:spPr>
        <p:txBody>
          <a:bodyPr>
            <a:normAutofit/>
          </a:bodyPr>
          <a:lstStyle/>
          <a:p>
            <a:r>
              <a:rPr lang="tr-TR" sz="3000" dirty="0">
                <a:latin typeface="Calibri" pitchFamily="34" charset="0"/>
                <a:cs typeface="Calibri" pitchFamily="34" charset="0"/>
              </a:rPr>
              <a:t>Yatırım Destek ve Tanıtım </a:t>
            </a:r>
            <a:r>
              <a:rPr lang="tr-TR" sz="3000" dirty="0" smtClean="0">
                <a:latin typeface="Calibri" pitchFamily="34" charset="0"/>
                <a:cs typeface="Calibri" pitchFamily="34" charset="0"/>
              </a:rPr>
              <a:t>(3)</a:t>
            </a:r>
            <a:endParaRPr lang="tr-TR" sz="3000" dirty="0">
              <a:latin typeface="Calibri" pitchFamily="34" charset="0"/>
              <a:cs typeface="Calibri" pitchFamily="34" charset="0"/>
            </a:endParaRPr>
          </a:p>
        </p:txBody>
      </p:sp>
      <p:sp>
        <p:nvSpPr>
          <p:cNvPr id="3" name="Slayt Numarası Yer Tutucusu 2"/>
          <p:cNvSpPr>
            <a:spLocks noGrp="1"/>
          </p:cNvSpPr>
          <p:nvPr>
            <p:ph type="sldNum" sz="quarter" idx="12"/>
          </p:nvPr>
        </p:nvSpPr>
        <p:spPr/>
        <p:txBody>
          <a:bodyPr/>
          <a:lstStyle/>
          <a:p>
            <a:fld id="{F302176B-0E47-46AC-8F43-DAB4B8A37D06}" type="slidenum">
              <a:rPr lang="tr-TR" smtClean="0"/>
              <a:pPr/>
              <a:t>25</a:t>
            </a:fld>
            <a:endParaRPr lang="tr-TR"/>
          </a:p>
        </p:txBody>
      </p:sp>
      <p:sp>
        <p:nvSpPr>
          <p:cNvPr id="81923" name="2 İçerik Yer Tutucusu"/>
          <p:cNvSpPr>
            <a:spLocks noGrp="1"/>
          </p:cNvSpPr>
          <p:nvPr>
            <p:ph sz="quarter" idx="1"/>
          </p:nvPr>
        </p:nvSpPr>
        <p:spPr>
          <a:xfrm>
            <a:off x="3265562" y="1496591"/>
            <a:ext cx="5122862" cy="4884737"/>
          </a:xfrm>
        </p:spPr>
        <p:txBody>
          <a:bodyPr vert="horz">
            <a:normAutofit/>
          </a:bodyPr>
          <a:lstStyle/>
          <a:p>
            <a:pPr lvl="1"/>
            <a:r>
              <a:rPr lang="tr-TR" sz="2000" dirty="0">
                <a:latin typeface="Calibri" pitchFamily="34" charset="0"/>
                <a:cs typeface="Calibri" pitchFamily="34" charset="0"/>
              </a:rPr>
              <a:t>Isparta’nın ilk 5 yıldızlı otel yatırımı (38 milyon TL) izin ve ruhsat işlemlerinin takibi; imar izni sorununun çözümü</a:t>
            </a:r>
          </a:p>
          <a:p>
            <a:pPr lvl="1"/>
            <a:r>
              <a:rPr lang="tr-TR" sz="2000" dirty="0">
                <a:latin typeface="Calibri" pitchFamily="34" charset="0"/>
                <a:cs typeface="Calibri" pitchFamily="34" charset="0"/>
              </a:rPr>
              <a:t>5-7 Nisan 2011 Batı Akdeniz Bölgesi ve Körfez Ülkeleri Yatırım ve İşbirliği Fırsatları Toplantısı</a:t>
            </a:r>
            <a:endParaRPr lang="en-GB" sz="2000" dirty="0">
              <a:latin typeface="Calibri" pitchFamily="34" charset="0"/>
              <a:cs typeface="Calibri" pitchFamily="34" charset="0"/>
            </a:endParaRPr>
          </a:p>
        </p:txBody>
      </p:sp>
      <p:pic>
        <p:nvPicPr>
          <p:cNvPr id="81924" name="Resim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95288" y="1125538"/>
            <a:ext cx="2411412" cy="13446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1925" name="Resim 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403350" y="2276475"/>
            <a:ext cx="1908175" cy="1223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1926" name="Picture 2"/>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395288" y="3330575"/>
            <a:ext cx="2044700" cy="13350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1927" name="Rectangle 6"/>
          <p:cNvSpPr>
            <a:spLocks noChangeArrowheads="1"/>
          </p:cNvSpPr>
          <p:nvPr/>
        </p:nvSpPr>
        <p:spPr bwMode="auto">
          <a:xfrm>
            <a:off x="0" y="44450"/>
            <a:ext cx="184150" cy="3683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spAutoFit/>
          </a:bodyPr>
          <a:lstStyle/>
          <a:p>
            <a:endParaRPr lang="tr-TR">
              <a:latin typeface="Arial" charset="0"/>
            </a:endParaRPr>
          </a:p>
        </p:txBody>
      </p:sp>
      <p:sp>
        <p:nvSpPr>
          <p:cNvPr id="81928" name="Rectangle 7"/>
          <p:cNvSpPr>
            <a:spLocks noChangeArrowheads="1"/>
          </p:cNvSpPr>
          <p:nvPr/>
        </p:nvSpPr>
        <p:spPr bwMode="auto">
          <a:xfrm>
            <a:off x="817563" y="3521075"/>
            <a:ext cx="184150" cy="3683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spAutoFit/>
          </a:bodyPr>
          <a:lstStyle/>
          <a:p>
            <a:endParaRPr lang="tr-TR">
              <a:latin typeface="Arial" charset="0"/>
            </a:endParaRPr>
          </a:p>
        </p:txBody>
      </p:sp>
      <p:pic>
        <p:nvPicPr>
          <p:cNvPr id="81929" name="Picture 15" descr="DSCI0023"/>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1084263" y="4581525"/>
            <a:ext cx="2179637" cy="1511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 name="10 Veri Yer Tutucusu"/>
          <p:cNvSpPr>
            <a:spLocks noGrp="1"/>
          </p:cNvSpPr>
          <p:nvPr>
            <p:ph type="dt" sz="half" idx="10"/>
          </p:nvPr>
        </p:nvSpPr>
        <p:spPr/>
        <p:txBody>
          <a:bodyPr/>
          <a:lstStyle/>
          <a:p>
            <a:r>
              <a:rPr lang="tr-TR" smtClean="0"/>
              <a:t>16.12.2011</a:t>
            </a:r>
            <a:endParaRPr lang="tr-TR"/>
          </a:p>
        </p:txBody>
      </p:sp>
    </p:spTree>
    <p:extLst>
      <p:ext uri="{BB962C8B-B14F-4D97-AF65-F5344CB8AC3E}">
        <p14:creationId xmlns:p14="http://schemas.microsoft.com/office/powerpoint/2010/main" xmlns="" val="1022478605"/>
      </p:ext>
    </p:extLst>
  </p:cSld>
  <p:clrMapOvr>
    <a:masterClrMapping/>
  </p:clrMapOvr>
  <p:transition spd="med">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Başlık 1"/>
          <p:cNvSpPr>
            <a:spLocks noGrp="1"/>
          </p:cNvSpPr>
          <p:nvPr>
            <p:ph type="title"/>
          </p:nvPr>
        </p:nvSpPr>
        <p:spPr>
          <a:xfrm>
            <a:off x="539552" y="-171400"/>
            <a:ext cx="8229600" cy="1143000"/>
          </a:xfrm>
        </p:spPr>
        <p:txBody>
          <a:bodyPr>
            <a:normAutofit/>
          </a:bodyPr>
          <a:lstStyle/>
          <a:p>
            <a:r>
              <a:rPr lang="tr-TR" sz="3000" dirty="0">
                <a:latin typeface="Calibri" pitchFamily="34" charset="0"/>
                <a:cs typeface="Calibri" pitchFamily="34" charset="0"/>
              </a:rPr>
              <a:t>Yatırım Destek ve Tanıtım </a:t>
            </a:r>
            <a:r>
              <a:rPr lang="tr-TR" sz="3000" dirty="0" smtClean="0">
                <a:latin typeface="Calibri" pitchFamily="34" charset="0"/>
                <a:cs typeface="Calibri" pitchFamily="34" charset="0"/>
              </a:rPr>
              <a:t>(4) </a:t>
            </a:r>
            <a:endParaRPr lang="tr-TR" sz="3000" dirty="0">
              <a:latin typeface="Calibri" pitchFamily="34" charset="0"/>
              <a:cs typeface="Calibri" pitchFamily="34" charset="0"/>
            </a:endParaRPr>
          </a:p>
        </p:txBody>
      </p:sp>
      <p:sp>
        <p:nvSpPr>
          <p:cNvPr id="3" name="Slayt Numarası Yer Tutucusu 2"/>
          <p:cNvSpPr>
            <a:spLocks noGrp="1"/>
          </p:cNvSpPr>
          <p:nvPr>
            <p:ph type="sldNum" sz="quarter" idx="12"/>
          </p:nvPr>
        </p:nvSpPr>
        <p:spPr/>
        <p:txBody>
          <a:bodyPr/>
          <a:lstStyle/>
          <a:p>
            <a:fld id="{F302176B-0E47-46AC-8F43-DAB4B8A37D06}" type="slidenum">
              <a:rPr lang="tr-TR" smtClean="0"/>
              <a:pPr/>
              <a:t>26</a:t>
            </a:fld>
            <a:endParaRPr lang="tr-TR"/>
          </a:p>
        </p:txBody>
      </p:sp>
      <p:sp>
        <p:nvSpPr>
          <p:cNvPr id="82947" name="2 İçerik Yer Tutucusu"/>
          <p:cNvSpPr>
            <a:spLocks noGrp="1"/>
          </p:cNvSpPr>
          <p:nvPr>
            <p:ph sz="quarter" idx="1"/>
          </p:nvPr>
        </p:nvSpPr>
        <p:spPr>
          <a:xfrm>
            <a:off x="3563938" y="1341438"/>
            <a:ext cx="5122862" cy="4884737"/>
          </a:xfrm>
        </p:spPr>
        <p:txBody>
          <a:bodyPr vert="horz">
            <a:normAutofit/>
          </a:bodyPr>
          <a:lstStyle/>
          <a:p>
            <a:pPr lvl="1"/>
            <a:r>
              <a:rPr lang="tr-TR" sz="2000" dirty="0">
                <a:latin typeface="Calibri" pitchFamily="34" charset="0"/>
                <a:cs typeface="Calibri" pitchFamily="34" charset="0"/>
              </a:rPr>
              <a:t>Anadolu’nun Zirvesinde Uluslararası Tanıtım ve İşbirliği Buluşması (AZUTİB-2</a:t>
            </a:r>
            <a:r>
              <a:rPr lang="tr-TR" sz="2000" dirty="0" smtClean="0">
                <a:latin typeface="Calibri" pitchFamily="34" charset="0"/>
                <a:cs typeface="Calibri" pitchFamily="34" charset="0"/>
              </a:rPr>
              <a:t>)</a:t>
            </a:r>
          </a:p>
          <a:p>
            <a:pPr lvl="1"/>
            <a:endParaRPr lang="tr-TR" sz="2000" dirty="0">
              <a:latin typeface="Calibri" pitchFamily="34" charset="0"/>
              <a:cs typeface="Calibri" pitchFamily="34" charset="0"/>
            </a:endParaRPr>
          </a:p>
          <a:p>
            <a:pPr lvl="1"/>
            <a:r>
              <a:rPr lang="tr-TR" sz="2000" dirty="0">
                <a:latin typeface="Calibri" pitchFamily="34" charset="0"/>
                <a:cs typeface="Calibri" pitchFamily="34" charset="0"/>
              </a:rPr>
              <a:t>15-17 Temmuz 2011 tarihleri arasında </a:t>
            </a:r>
            <a:r>
              <a:rPr lang="tr-TR" sz="2000" dirty="0" err="1">
                <a:latin typeface="Calibri" pitchFamily="34" charset="0"/>
                <a:cs typeface="Calibri" pitchFamily="34" charset="0"/>
              </a:rPr>
              <a:t>KUDAKA’nın</a:t>
            </a:r>
            <a:r>
              <a:rPr lang="tr-TR" sz="2000" dirty="0">
                <a:latin typeface="Calibri" pitchFamily="34" charset="0"/>
                <a:cs typeface="Calibri" pitchFamily="34" charset="0"/>
              </a:rPr>
              <a:t>, DTM, TİKA, THY ve DAİB ile işbirliği yaparak gerçekleştirdiği organizasyona,  16 ülkeden çoğu işadamı olmak üzere 120 yabancı katılım sağladı</a:t>
            </a:r>
            <a:r>
              <a:rPr lang="tr-TR" sz="2000" dirty="0" smtClean="0">
                <a:latin typeface="Calibri" pitchFamily="34" charset="0"/>
                <a:cs typeface="Calibri" pitchFamily="34" charset="0"/>
              </a:rPr>
              <a:t>.</a:t>
            </a:r>
          </a:p>
          <a:p>
            <a:pPr lvl="1"/>
            <a:endParaRPr lang="tr-TR" sz="2000" dirty="0">
              <a:latin typeface="Calibri" pitchFamily="34" charset="0"/>
              <a:cs typeface="Calibri" pitchFamily="34" charset="0"/>
            </a:endParaRPr>
          </a:p>
          <a:p>
            <a:pPr lvl="1"/>
            <a:r>
              <a:rPr lang="tr-TR" sz="2000" dirty="0">
                <a:latin typeface="Calibri" pitchFamily="34" charset="0"/>
                <a:cs typeface="Calibri" pitchFamily="34" charset="0"/>
              </a:rPr>
              <a:t>Yaklaşık 10 Milyon $ değerinde  30 ticari bağlantı sağlanmıştır </a:t>
            </a:r>
          </a:p>
        </p:txBody>
      </p:sp>
      <p:sp>
        <p:nvSpPr>
          <p:cNvPr id="82948" name="Rectangle 6"/>
          <p:cNvSpPr>
            <a:spLocks noChangeArrowheads="1"/>
          </p:cNvSpPr>
          <p:nvPr/>
        </p:nvSpPr>
        <p:spPr bwMode="auto">
          <a:xfrm>
            <a:off x="0" y="44450"/>
            <a:ext cx="184150" cy="3683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spAutoFit/>
          </a:bodyPr>
          <a:lstStyle/>
          <a:p>
            <a:endParaRPr lang="tr-TR">
              <a:latin typeface="Arial" charset="0"/>
            </a:endParaRPr>
          </a:p>
        </p:txBody>
      </p:sp>
      <p:sp>
        <p:nvSpPr>
          <p:cNvPr id="82949" name="Rectangle 7"/>
          <p:cNvSpPr>
            <a:spLocks noChangeArrowheads="1"/>
          </p:cNvSpPr>
          <p:nvPr/>
        </p:nvSpPr>
        <p:spPr bwMode="auto">
          <a:xfrm>
            <a:off x="817563" y="3521075"/>
            <a:ext cx="184150" cy="3683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spAutoFit/>
          </a:bodyPr>
          <a:lstStyle/>
          <a:p>
            <a:endParaRPr lang="tr-TR">
              <a:latin typeface="Arial" charset="0"/>
            </a:endParaRPr>
          </a:p>
        </p:txBody>
      </p:sp>
      <p:pic>
        <p:nvPicPr>
          <p:cNvPr id="11" name="Picture 2" descr="http://www.kudaka.org.tr/News/280/JF5B73RT.JPG">
            <a:hlinkClick r:id="rId3" tooltip="T.C. Kuzeydoğu Anadolu Kalkınma Ajansı | www.kudaka.org.tr"/>
          </p:cNvPr>
          <p:cNvPicPr>
            <a:picLocks noChangeAspect="1" noChangeArrowheads="1"/>
          </p:cNvPicPr>
          <p:nvPr/>
        </p:nvPicPr>
        <p:blipFill>
          <a:blip r:embed="rId4" cstate="print"/>
          <a:srcRect/>
          <a:stretch>
            <a:fillRect/>
          </a:stretch>
        </p:blipFill>
        <p:spPr bwMode="auto">
          <a:xfrm>
            <a:off x="288253" y="1124746"/>
            <a:ext cx="2217600" cy="1584176"/>
          </a:xfrm>
          <a:prstGeom prst="roundRect">
            <a:avLst>
              <a:gd name="adj" fmla="val 8594"/>
            </a:avLst>
          </a:prstGeom>
          <a:solidFill>
            <a:srgbClr val="FFFFFF">
              <a:shade val="85000"/>
            </a:srgbClr>
          </a:solidFill>
          <a:ln>
            <a:noFill/>
          </a:ln>
          <a:effectLst/>
        </p:spPr>
      </p:pic>
      <p:pic>
        <p:nvPicPr>
          <p:cNvPr id="82951" name="Picture 2"/>
          <p:cNvPicPr>
            <a:picLocks noChangeAspect="1" noChangeArrowheads="1"/>
          </p:cNvPicPr>
          <p:nvPr/>
        </p:nvPicPr>
        <p:blipFill>
          <a:blip r:embed="rId5" cstate="print">
            <a:extLst>
              <a:ext uri="{28A0092B-C50C-407E-A947-70E740481C1C}">
                <a14:useLocalDpi xmlns:a14="http://schemas.microsoft.com/office/drawing/2010/main" xmlns="" val="0"/>
              </a:ext>
            </a:extLst>
          </a:blip>
          <a:srcRect l="24380" t="25720" r="25903" b="18324"/>
          <a:stretch>
            <a:fillRect/>
          </a:stretch>
        </p:blipFill>
        <p:spPr bwMode="auto">
          <a:xfrm>
            <a:off x="904875" y="2579688"/>
            <a:ext cx="2128838" cy="14970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82952" name="Picture 3"/>
          <p:cNvPicPr>
            <a:picLocks noChangeAspect="1" noChangeArrowheads="1"/>
          </p:cNvPicPr>
          <p:nvPr/>
        </p:nvPicPr>
        <p:blipFill>
          <a:blip r:embed="rId6" cstate="print">
            <a:extLst>
              <a:ext uri="{28A0092B-C50C-407E-A947-70E740481C1C}">
                <a14:useLocalDpi xmlns:a14="http://schemas.microsoft.com/office/drawing/2010/main" xmlns="" val="0"/>
              </a:ext>
            </a:extLst>
          </a:blip>
          <a:srcRect l="24538" t="25259" r="26122" b="17184"/>
          <a:stretch>
            <a:fillRect/>
          </a:stretch>
        </p:blipFill>
        <p:spPr bwMode="auto">
          <a:xfrm>
            <a:off x="542925" y="4005263"/>
            <a:ext cx="2084388" cy="15192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0" name="9 Veri Yer Tutucusu"/>
          <p:cNvSpPr>
            <a:spLocks noGrp="1"/>
          </p:cNvSpPr>
          <p:nvPr>
            <p:ph type="dt" sz="half" idx="10"/>
          </p:nvPr>
        </p:nvSpPr>
        <p:spPr/>
        <p:txBody>
          <a:bodyPr/>
          <a:lstStyle/>
          <a:p>
            <a:r>
              <a:rPr lang="tr-TR" smtClean="0"/>
              <a:t>16.12.2011</a:t>
            </a:r>
            <a:endParaRPr lang="tr-TR"/>
          </a:p>
        </p:txBody>
      </p:sp>
    </p:spTree>
    <p:extLst>
      <p:ext uri="{BB962C8B-B14F-4D97-AF65-F5344CB8AC3E}">
        <p14:creationId xmlns:p14="http://schemas.microsoft.com/office/powerpoint/2010/main" xmlns="" val="1806147751"/>
      </p:ext>
    </p:extLst>
  </p:cSld>
  <p:clrMapOvr>
    <a:masterClrMapping/>
  </p:clrMapOvr>
  <p:transition spd="med">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Başlık 1"/>
          <p:cNvSpPr>
            <a:spLocks noGrp="1"/>
          </p:cNvSpPr>
          <p:nvPr>
            <p:ph type="title"/>
          </p:nvPr>
        </p:nvSpPr>
        <p:spPr>
          <a:xfrm>
            <a:off x="251520" y="125759"/>
            <a:ext cx="8229600" cy="1143001"/>
          </a:xfrm>
        </p:spPr>
        <p:txBody>
          <a:bodyPr>
            <a:normAutofit fontScale="90000"/>
          </a:bodyPr>
          <a:lstStyle/>
          <a:p>
            <a:pPr>
              <a:defRPr/>
            </a:pPr>
            <a:r>
              <a:rPr lang="tr-TR" dirty="0" smtClean="0"/>
              <a:t> </a:t>
            </a:r>
            <a:br>
              <a:rPr lang="tr-TR" dirty="0" smtClean="0"/>
            </a:br>
            <a:r>
              <a:rPr lang="tr-TR" sz="3300" dirty="0">
                <a:latin typeface="Calibri" pitchFamily="34" charset="0"/>
                <a:cs typeface="Calibri" pitchFamily="34" charset="0"/>
              </a:rPr>
              <a:t>Ulusal ve Uluslararası Programların Uygulanmasında Roller</a:t>
            </a:r>
          </a:p>
        </p:txBody>
      </p:sp>
      <p:sp>
        <p:nvSpPr>
          <p:cNvPr id="3" name="Slayt Numarası Yer Tutucusu 2"/>
          <p:cNvSpPr>
            <a:spLocks noGrp="1"/>
          </p:cNvSpPr>
          <p:nvPr>
            <p:ph type="sldNum" sz="quarter" idx="12"/>
          </p:nvPr>
        </p:nvSpPr>
        <p:spPr/>
        <p:txBody>
          <a:bodyPr/>
          <a:lstStyle/>
          <a:p>
            <a:fld id="{F302176B-0E47-46AC-8F43-DAB4B8A37D06}" type="slidenum">
              <a:rPr lang="tr-TR" smtClean="0"/>
              <a:pPr/>
              <a:t>27</a:t>
            </a:fld>
            <a:endParaRPr lang="tr-TR"/>
          </a:p>
        </p:txBody>
      </p:sp>
      <p:sp>
        <p:nvSpPr>
          <p:cNvPr id="11" name="2 İçerik Yer Tutucusu"/>
          <p:cNvSpPr>
            <a:spLocks noGrp="1"/>
          </p:cNvSpPr>
          <p:nvPr>
            <p:ph sz="quarter" idx="1"/>
          </p:nvPr>
        </p:nvSpPr>
        <p:spPr>
          <a:xfrm>
            <a:off x="2484438" y="1600200"/>
            <a:ext cx="6480175" cy="4525963"/>
          </a:xfrm>
        </p:spPr>
        <p:txBody>
          <a:bodyPr vert="horz">
            <a:normAutofit/>
          </a:bodyPr>
          <a:lstStyle/>
          <a:p>
            <a:r>
              <a:rPr lang="tr-TR" sz="1800" dirty="0">
                <a:latin typeface="Calibri" pitchFamily="34" charset="0"/>
                <a:cs typeface="Calibri" pitchFamily="34" charset="0"/>
              </a:rPr>
              <a:t>Suriye ile Bölgeler Arası İşbirliği Programı proje çağrısı sürecinin yönetimi (İpekyolu ve Karacadağ KA)</a:t>
            </a:r>
          </a:p>
          <a:p>
            <a:r>
              <a:rPr lang="tr-TR" sz="1800" dirty="0">
                <a:latin typeface="Calibri" pitchFamily="34" charset="0"/>
                <a:cs typeface="Calibri" pitchFamily="34" charset="0"/>
              </a:rPr>
              <a:t>KKTC’ye hibe programı uygulanması konusunda teknik destek (ÇKA</a:t>
            </a:r>
            <a:r>
              <a:rPr lang="tr-TR" sz="1800" dirty="0" smtClean="0">
                <a:latin typeface="Calibri" pitchFamily="34" charset="0"/>
                <a:cs typeface="Calibri" pitchFamily="34" charset="0"/>
              </a:rPr>
              <a:t>)</a:t>
            </a:r>
          </a:p>
          <a:p>
            <a:r>
              <a:rPr lang="tr-TR" sz="1800" dirty="0" smtClean="0">
                <a:latin typeface="Calibri" pitchFamily="34" charset="0"/>
                <a:cs typeface="Calibri" pitchFamily="34" charset="0"/>
              </a:rPr>
              <a:t>OECD Liman Şehirler projesi (ÇKA)</a:t>
            </a:r>
            <a:endParaRPr lang="tr-TR" sz="1800" dirty="0">
              <a:latin typeface="Calibri" pitchFamily="34" charset="0"/>
              <a:cs typeface="Calibri" pitchFamily="34" charset="0"/>
            </a:endParaRPr>
          </a:p>
          <a:p>
            <a:r>
              <a:rPr lang="tr-TR" sz="1800" dirty="0">
                <a:latin typeface="Calibri" pitchFamily="34" charset="0"/>
                <a:cs typeface="Calibri" pitchFamily="34" charset="0"/>
              </a:rPr>
              <a:t>IPA 3 ve 4 kapsamındaki fonların kullanımı için işbirliği</a:t>
            </a:r>
          </a:p>
          <a:p>
            <a:r>
              <a:rPr lang="tr-TR" sz="1800" dirty="0">
                <a:latin typeface="Calibri" pitchFamily="34" charset="0"/>
                <a:cs typeface="Calibri" pitchFamily="34" charset="0"/>
              </a:rPr>
              <a:t>AB Sınır Ötesi İşbirliği kapsamında bölgelerde proje geliştirilmesine katkı</a:t>
            </a:r>
          </a:p>
          <a:p>
            <a:r>
              <a:rPr lang="tr-TR" sz="1800" dirty="0">
                <a:latin typeface="Calibri" pitchFamily="34" charset="0"/>
                <a:cs typeface="Calibri" pitchFamily="34" charset="0"/>
              </a:rPr>
              <a:t>SODES programının pilot olarak bölgede yürütülmesi (DOĞAKA)</a:t>
            </a:r>
          </a:p>
          <a:p>
            <a:endParaRPr lang="en-GB" sz="1800" dirty="0">
              <a:latin typeface="Calibri" pitchFamily="34" charset="0"/>
              <a:cs typeface="Calibri" pitchFamily="34" charset="0"/>
            </a:endParaRPr>
          </a:p>
          <a:p>
            <a:endParaRPr lang="en-GB" sz="1800" dirty="0">
              <a:latin typeface="Calibri" pitchFamily="34" charset="0"/>
              <a:cs typeface="Calibri" pitchFamily="34" charset="0"/>
            </a:endParaRPr>
          </a:p>
          <a:p>
            <a:endParaRPr lang="en-GB" sz="1800" dirty="0">
              <a:latin typeface="Calibri" pitchFamily="34" charset="0"/>
              <a:cs typeface="Calibri" pitchFamily="34" charset="0"/>
            </a:endParaRPr>
          </a:p>
        </p:txBody>
      </p:sp>
      <p:pic>
        <p:nvPicPr>
          <p:cNvPr id="86020"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95288" y="1196975"/>
            <a:ext cx="1477962" cy="14462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86021" name="Resim 5"/>
          <p:cNvPicPr>
            <a:picLocks noChangeAspect="1" noChangeArrowheads="1"/>
          </p:cNvPicPr>
          <p:nvPr/>
        </p:nvPicPr>
        <p:blipFill>
          <a:blip r:embed="rId3" cstate="print">
            <a:extLst>
              <a:ext uri="{28A0092B-C50C-407E-A947-70E740481C1C}">
                <a14:useLocalDpi xmlns:a14="http://schemas.microsoft.com/office/drawing/2010/main" xmlns="" val="0"/>
              </a:ext>
            </a:extLst>
          </a:blip>
          <a:srcRect l="73830" t="26720" r="2361" b="55292"/>
          <a:stretch>
            <a:fillRect/>
          </a:stretch>
        </p:blipFill>
        <p:spPr bwMode="auto">
          <a:xfrm>
            <a:off x="358775" y="5084763"/>
            <a:ext cx="1585913" cy="10080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6022" name="Picture 2" descr="European Fla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41325" y="3860800"/>
            <a:ext cx="1503363" cy="1000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6023" name="Picture 4" descr="http://posterous.com/getfile/files.posterous.com/turkiye/as5xl81Gd05dOnSLITbXTdCqf1BaZAYLoR7ulnPYN4KGAcCmD0hWXCOgNTDZ/kuzey-kibris-turk-cumhuriyeti-.pn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396875" y="2698750"/>
            <a:ext cx="1547813" cy="10302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 name="8 Veri Yer Tutucusu"/>
          <p:cNvSpPr>
            <a:spLocks noGrp="1"/>
          </p:cNvSpPr>
          <p:nvPr>
            <p:ph type="dt" sz="half" idx="10"/>
          </p:nvPr>
        </p:nvSpPr>
        <p:spPr/>
        <p:txBody>
          <a:bodyPr/>
          <a:lstStyle/>
          <a:p>
            <a:r>
              <a:rPr lang="tr-TR" smtClean="0"/>
              <a:t>16.12.2011</a:t>
            </a:r>
            <a:endParaRPr lang="tr-TR"/>
          </a:p>
        </p:txBody>
      </p:sp>
    </p:spTree>
    <p:extLst>
      <p:ext uri="{BB962C8B-B14F-4D97-AF65-F5344CB8AC3E}">
        <p14:creationId xmlns:p14="http://schemas.microsoft.com/office/powerpoint/2010/main" xmlns="" val="3065650579"/>
      </p:ext>
    </p:extLst>
  </p:cSld>
  <p:clrMapOvr>
    <a:masterClrMapping/>
  </p:clrMapOvr>
  <p:transition spd="med">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Veri Yer Tutucusu 3"/>
          <p:cNvSpPr>
            <a:spLocks noGrp="1"/>
          </p:cNvSpPr>
          <p:nvPr>
            <p:ph type="dt" sz="half" idx="10"/>
          </p:nvPr>
        </p:nvSpPr>
        <p:spPr bwMode="auto">
          <a:xfrm>
            <a:off x="457200" y="6376988"/>
            <a:ext cx="2133600" cy="365125"/>
          </a:xfr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r>
              <a:rPr lang="tr-TR" smtClean="0">
                <a:solidFill>
                  <a:schemeClr val="bg1"/>
                </a:solidFill>
              </a:rPr>
              <a:t>16.12.2011</a:t>
            </a:r>
            <a:endParaRPr lang="tr-TR" smtClean="0">
              <a:solidFill>
                <a:schemeClr val="bg1"/>
              </a:solidFill>
            </a:endParaRPr>
          </a:p>
        </p:txBody>
      </p:sp>
      <p:sp>
        <p:nvSpPr>
          <p:cNvPr id="14340" name="Slayt Numarası Yer Tutucusu 5"/>
          <p:cNvSpPr>
            <a:spLocks noGrp="1"/>
          </p:cNvSpPr>
          <p:nvPr>
            <p:ph type="sldNum" sz="quarter" idx="12"/>
          </p:nvPr>
        </p:nvSpPr>
        <p:spPr bwMode="auto">
          <a:xfrm>
            <a:off x="311181" y="6309320"/>
            <a:ext cx="534008" cy="365125"/>
          </a:xfr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fld id="{6025BA87-D950-4CEF-81F3-8A04D263A0CB}" type="slidenum">
              <a:rPr lang="tr-TR" smtClean="0">
                <a:solidFill>
                  <a:schemeClr val="bg1"/>
                </a:solidFill>
              </a:rPr>
              <a:pPr fontAlgn="base">
                <a:spcBef>
                  <a:spcPct val="0"/>
                </a:spcBef>
                <a:spcAft>
                  <a:spcPct val="0"/>
                </a:spcAft>
                <a:defRPr/>
              </a:pPr>
              <a:t>28</a:t>
            </a:fld>
            <a:endParaRPr lang="tr-TR" smtClean="0">
              <a:solidFill>
                <a:schemeClr val="bg1"/>
              </a:solidFill>
            </a:endParaRPr>
          </a:p>
        </p:txBody>
      </p:sp>
      <p:sp>
        <p:nvSpPr>
          <p:cNvPr id="10" name="Yuvarlatılmış Dikdörtgen 9"/>
          <p:cNvSpPr/>
          <p:nvPr/>
        </p:nvSpPr>
        <p:spPr>
          <a:xfrm>
            <a:off x="2988909" y="833557"/>
            <a:ext cx="3508080" cy="648072"/>
          </a:xfrm>
          <a:prstGeom prst="roundRect">
            <a:avLst/>
          </a:prstGeom>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tr-TR" b="1" dirty="0">
                <a:effectLst>
                  <a:reflection blurRad="6350" stA="60000" endA="900" endPos="58000" dir="5400000" sy="-100000" algn="bl" rotWithShape="0"/>
                </a:effectLst>
                <a:latin typeface="Calibri" pitchFamily="34" charset="0"/>
                <a:cs typeface="Calibri" pitchFamily="34" charset="0"/>
              </a:rPr>
              <a:t>DESTEKLER</a:t>
            </a:r>
          </a:p>
        </p:txBody>
      </p:sp>
      <p:sp>
        <p:nvSpPr>
          <p:cNvPr id="11" name="Yuvarlatılmış Dikdörtgen 10"/>
          <p:cNvSpPr/>
          <p:nvPr/>
        </p:nvSpPr>
        <p:spPr>
          <a:xfrm>
            <a:off x="5974550" y="2237898"/>
            <a:ext cx="2178242" cy="442641"/>
          </a:xfrm>
          <a:prstGeom prst="roundRect">
            <a:avLst/>
          </a:prstGeom>
          <a:solidFill>
            <a:srgbClr val="001060"/>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tr-TR" dirty="0">
                <a:latin typeface="Calibri" pitchFamily="34" charset="0"/>
                <a:cs typeface="Calibri" pitchFamily="34" charset="0"/>
              </a:rPr>
              <a:t>TEKNİK DESTEKLER</a:t>
            </a:r>
          </a:p>
        </p:txBody>
      </p:sp>
      <p:sp>
        <p:nvSpPr>
          <p:cNvPr id="12" name="Yuvarlatılmış Dikdörtgen 11"/>
          <p:cNvSpPr/>
          <p:nvPr/>
        </p:nvSpPr>
        <p:spPr>
          <a:xfrm>
            <a:off x="1503344" y="2200637"/>
            <a:ext cx="2899240" cy="517163"/>
          </a:xfrm>
          <a:prstGeom prst="roundRect">
            <a:avLst/>
          </a:prstGeom>
          <a:gradFill flip="none" rotWithShape="1">
            <a:gsLst>
              <a:gs pos="0">
                <a:srgbClr val="37F53C"/>
              </a:gs>
              <a:gs pos="100000">
                <a:srgbClr val="1BA528"/>
              </a:gs>
            </a:gsLst>
            <a:lin ang="5400000" scaled="1"/>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tr-TR" dirty="0">
                <a:latin typeface="Calibri" pitchFamily="34" charset="0"/>
                <a:cs typeface="Calibri" pitchFamily="34" charset="0"/>
              </a:rPr>
              <a:t>MALİ DESTEKLER</a:t>
            </a:r>
          </a:p>
        </p:txBody>
      </p:sp>
      <p:sp>
        <p:nvSpPr>
          <p:cNvPr id="14" name="Yuvarlatılmış Dikdörtgen 13"/>
          <p:cNvSpPr/>
          <p:nvPr/>
        </p:nvSpPr>
        <p:spPr>
          <a:xfrm>
            <a:off x="236379" y="3466446"/>
            <a:ext cx="1682206" cy="454992"/>
          </a:xfrm>
          <a:prstGeom prst="roundRect">
            <a:avLst/>
          </a:prstGeom>
          <a:solidFill>
            <a:srgbClr val="00B050"/>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tr-TR" sz="1200" b="1" dirty="0">
                <a:latin typeface="Calibri" pitchFamily="34" charset="0"/>
                <a:cs typeface="Calibri" pitchFamily="34" charset="0"/>
              </a:rPr>
              <a:t>FAİZ DESTEĞİ</a:t>
            </a:r>
          </a:p>
        </p:txBody>
      </p:sp>
      <p:sp>
        <p:nvSpPr>
          <p:cNvPr id="15" name="Yuvarlatılmış Dikdörtgen 14"/>
          <p:cNvSpPr/>
          <p:nvPr/>
        </p:nvSpPr>
        <p:spPr>
          <a:xfrm>
            <a:off x="1995734" y="3461083"/>
            <a:ext cx="1682206" cy="454992"/>
          </a:xfrm>
          <a:prstGeom prst="roundRect">
            <a:avLst/>
          </a:prstGeom>
          <a:solidFill>
            <a:srgbClr val="00B050"/>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tr-TR" sz="1200" b="1" dirty="0">
                <a:latin typeface="Calibri" pitchFamily="34" charset="0"/>
                <a:cs typeface="Calibri" pitchFamily="34" charset="0"/>
              </a:rPr>
              <a:t>DOĞRUDAN FİNANSMAN DESTEĞİ</a:t>
            </a:r>
          </a:p>
        </p:txBody>
      </p:sp>
      <p:sp>
        <p:nvSpPr>
          <p:cNvPr id="16" name="Yuvarlatılmış Dikdörtgen 15"/>
          <p:cNvSpPr/>
          <p:nvPr/>
        </p:nvSpPr>
        <p:spPr>
          <a:xfrm>
            <a:off x="3723926" y="3461083"/>
            <a:ext cx="1682206" cy="454992"/>
          </a:xfrm>
          <a:prstGeom prst="roundRect">
            <a:avLst/>
          </a:prstGeom>
          <a:solidFill>
            <a:srgbClr val="00B050"/>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tr-TR" sz="1200" b="1" dirty="0">
                <a:latin typeface="Calibri" pitchFamily="34" charset="0"/>
                <a:cs typeface="Calibri" pitchFamily="34" charset="0"/>
              </a:rPr>
              <a:t>FAİZSİZ  KREDİ DESTEĞİ</a:t>
            </a:r>
          </a:p>
        </p:txBody>
      </p:sp>
      <p:sp>
        <p:nvSpPr>
          <p:cNvPr id="17" name="Yuvarlatılmış Dikdörtgen 16"/>
          <p:cNvSpPr/>
          <p:nvPr/>
        </p:nvSpPr>
        <p:spPr>
          <a:xfrm>
            <a:off x="306418" y="4544743"/>
            <a:ext cx="1529278" cy="413629"/>
          </a:xfrm>
          <a:prstGeom prst="roundRect">
            <a:avLst/>
          </a:prstGeom>
          <a:gradFill flip="none" rotWithShape="1">
            <a:gsLst>
              <a:gs pos="0">
                <a:srgbClr val="FFC000"/>
              </a:gs>
              <a:gs pos="100000">
                <a:srgbClr val="FF9900"/>
              </a:gs>
            </a:gsLst>
            <a:lin ang="5400000" scaled="1"/>
            <a:tileRect/>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tr-TR" sz="1300" b="1" dirty="0">
                <a:latin typeface="Calibri" pitchFamily="34" charset="0"/>
                <a:cs typeface="Calibri" pitchFamily="34" charset="0"/>
              </a:rPr>
              <a:t>DOĞRUDAN FAALİYET DESTEĞİ</a:t>
            </a:r>
          </a:p>
        </p:txBody>
      </p:sp>
      <p:sp>
        <p:nvSpPr>
          <p:cNvPr id="18" name="Yuvarlatılmış Dikdörtgen 17"/>
          <p:cNvSpPr/>
          <p:nvPr/>
        </p:nvSpPr>
        <p:spPr>
          <a:xfrm>
            <a:off x="2011893" y="5575225"/>
            <a:ext cx="1682206" cy="454992"/>
          </a:xfrm>
          <a:prstGeom prst="roundRect">
            <a:avLst/>
          </a:prstGeom>
          <a:solidFill>
            <a:schemeClr val="tx1">
              <a:lumMod val="50000"/>
              <a:lumOff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tr-TR" sz="1200" b="1" dirty="0">
                <a:latin typeface="Calibri" pitchFamily="34" charset="0"/>
                <a:cs typeface="Calibri" pitchFamily="34" charset="0"/>
              </a:rPr>
              <a:t>AŞAMALI TEKLİF ÇAĞRISI</a:t>
            </a:r>
          </a:p>
        </p:txBody>
      </p:sp>
      <p:sp>
        <p:nvSpPr>
          <p:cNvPr id="19" name="AutoShape 27"/>
          <p:cNvSpPr>
            <a:spLocks noChangeArrowheads="1"/>
          </p:cNvSpPr>
          <p:nvPr/>
        </p:nvSpPr>
        <p:spPr bwMode="gray">
          <a:xfrm>
            <a:off x="2112963" y="3929063"/>
            <a:ext cx="1522412" cy="593725"/>
          </a:xfrm>
          <a:prstGeom prst="triangle">
            <a:avLst>
              <a:gd name="adj" fmla="val 50000"/>
            </a:avLst>
          </a:prstGeom>
          <a:gradFill rotWithShape="1">
            <a:gsLst>
              <a:gs pos="0">
                <a:schemeClr val="accent2">
                  <a:lumMod val="75000"/>
                </a:schemeClr>
              </a:gs>
              <a:gs pos="100000">
                <a:schemeClr val="accent2">
                  <a:gamma/>
                  <a:tint val="0"/>
                  <a:invGamma/>
                  <a:alpha val="0"/>
                </a:schemeClr>
              </a:gs>
            </a:gsLst>
            <a:lin ang="5400000" scaled="1"/>
          </a:gradFill>
          <a:ln>
            <a:noFill/>
          </a:ln>
          <a:effectLst/>
          <a:extLst/>
        </p:spPr>
        <p:txBody>
          <a:bodyPr wrap="none" anchor="ctr"/>
          <a:lstStyle/>
          <a:p>
            <a:pPr fontAlgn="auto">
              <a:spcBef>
                <a:spcPts val="0"/>
              </a:spcBef>
              <a:spcAft>
                <a:spcPts val="0"/>
              </a:spcAft>
              <a:defRPr/>
            </a:pPr>
            <a:endParaRPr lang="tr-TR">
              <a:latin typeface="+mn-lt"/>
              <a:cs typeface="+mn-cs"/>
            </a:endParaRPr>
          </a:p>
        </p:txBody>
      </p:sp>
      <p:sp>
        <p:nvSpPr>
          <p:cNvPr id="25" name="Yuvarlatılmış Dikdörtgen 24"/>
          <p:cNvSpPr/>
          <p:nvPr/>
        </p:nvSpPr>
        <p:spPr>
          <a:xfrm>
            <a:off x="3851920" y="4544743"/>
            <a:ext cx="1529278" cy="413629"/>
          </a:xfrm>
          <a:prstGeom prst="roundRect">
            <a:avLst/>
          </a:prstGeom>
          <a:gradFill flip="none" rotWithShape="1">
            <a:gsLst>
              <a:gs pos="0">
                <a:srgbClr val="548DEA"/>
              </a:gs>
              <a:gs pos="100000">
                <a:srgbClr val="002060"/>
              </a:gs>
            </a:gsLst>
            <a:lin ang="5400000" scaled="1"/>
            <a:tileRect/>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tr-TR" sz="1300" b="1" dirty="0">
                <a:latin typeface="Calibri" pitchFamily="34" charset="0"/>
                <a:cs typeface="Calibri" pitchFamily="34" charset="0"/>
              </a:rPr>
              <a:t>GÜDÜMLÜ PROJE DESTEĞİ</a:t>
            </a:r>
          </a:p>
        </p:txBody>
      </p:sp>
      <p:sp>
        <p:nvSpPr>
          <p:cNvPr id="26" name="Yuvarlatılmış Dikdörtgen 25"/>
          <p:cNvSpPr/>
          <p:nvPr/>
        </p:nvSpPr>
        <p:spPr>
          <a:xfrm>
            <a:off x="2072198" y="4544743"/>
            <a:ext cx="1529278" cy="413629"/>
          </a:xfrm>
          <a:prstGeom prst="roundRect">
            <a:avLst/>
          </a:prstGeom>
          <a:solidFill>
            <a:srgbClr val="FF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tr-TR" sz="1300" b="1" dirty="0">
                <a:latin typeface="Calibri" pitchFamily="34" charset="0"/>
                <a:cs typeface="Calibri" pitchFamily="34" charset="0"/>
              </a:rPr>
              <a:t>PROJE TEKLİF ÇAĞRISI</a:t>
            </a:r>
          </a:p>
        </p:txBody>
      </p:sp>
      <p:sp>
        <p:nvSpPr>
          <p:cNvPr id="28" name="AutoShape 27"/>
          <p:cNvSpPr>
            <a:spLocks noChangeArrowheads="1"/>
          </p:cNvSpPr>
          <p:nvPr/>
        </p:nvSpPr>
        <p:spPr bwMode="gray">
          <a:xfrm>
            <a:off x="1979613" y="5000625"/>
            <a:ext cx="1800225" cy="647700"/>
          </a:xfrm>
          <a:prstGeom prst="triangle">
            <a:avLst>
              <a:gd name="adj" fmla="val 50000"/>
            </a:avLst>
          </a:prstGeom>
          <a:gradFill rotWithShape="1">
            <a:gsLst>
              <a:gs pos="0">
                <a:schemeClr val="tx1">
                  <a:lumMod val="65000"/>
                  <a:lumOff val="35000"/>
                </a:schemeClr>
              </a:gs>
              <a:gs pos="100000">
                <a:schemeClr val="accent2">
                  <a:gamma/>
                  <a:tint val="0"/>
                  <a:invGamma/>
                  <a:alpha val="0"/>
                </a:schemeClr>
              </a:gs>
            </a:gsLst>
            <a:lin ang="5400000" scaled="1"/>
          </a:gradFill>
          <a:ln>
            <a:noFill/>
          </a:ln>
          <a:effectLst/>
          <a:extLst/>
        </p:spPr>
        <p:txBody>
          <a:bodyPr wrap="none" anchor="ctr"/>
          <a:lstStyle/>
          <a:p>
            <a:pPr fontAlgn="auto">
              <a:spcBef>
                <a:spcPts val="0"/>
              </a:spcBef>
              <a:spcAft>
                <a:spcPts val="0"/>
              </a:spcAft>
              <a:defRPr/>
            </a:pPr>
            <a:endParaRPr lang="tr-TR">
              <a:latin typeface="+mn-lt"/>
              <a:cs typeface="+mn-cs"/>
            </a:endParaRPr>
          </a:p>
        </p:txBody>
      </p:sp>
      <p:sp>
        <p:nvSpPr>
          <p:cNvPr id="29" name="AutoShape 27"/>
          <p:cNvSpPr>
            <a:spLocks noChangeArrowheads="1"/>
          </p:cNvSpPr>
          <p:nvPr/>
        </p:nvSpPr>
        <p:spPr bwMode="gray">
          <a:xfrm>
            <a:off x="161925" y="3925888"/>
            <a:ext cx="2360613" cy="619125"/>
          </a:xfrm>
          <a:custGeom>
            <a:avLst/>
            <a:gdLst>
              <a:gd name="connsiteX0" fmla="*/ 0 w 1674531"/>
              <a:gd name="connsiteY0" fmla="*/ 249932 h 249932"/>
              <a:gd name="connsiteX1" fmla="*/ 837266 w 1674531"/>
              <a:gd name="connsiteY1" fmla="*/ 0 h 249932"/>
              <a:gd name="connsiteX2" fmla="*/ 1674531 w 1674531"/>
              <a:gd name="connsiteY2" fmla="*/ 249932 h 249932"/>
              <a:gd name="connsiteX3" fmla="*/ 0 w 1674531"/>
              <a:gd name="connsiteY3" fmla="*/ 249932 h 249932"/>
              <a:gd name="connsiteX0" fmla="*/ 0 w 2361266"/>
              <a:gd name="connsiteY0" fmla="*/ 618232 h 618232"/>
              <a:gd name="connsiteX1" fmla="*/ 2361266 w 2361266"/>
              <a:gd name="connsiteY1" fmla="*/ 0 h 618232"/>
              <a:gd name="connsiteX2" fmla="*/ 1674531 w 2361266"/>
              <a:gd name="connsiteY2" fmla="*/ 618232 h 618232"/>
              <a:gd name="connsiteX3" fmla="*/ 0 w 2361266"/>
              <a:gd name="connsiteY3" fmla="*/ 618232 h 618232"/>
            </a:gdLst>
            <a:ahLst/>
            <a:cxnLst>
              <a:cxn ang="0">
                <a:pos x="connsiteX0" y="connsiteY0"/>
              </a:cxn>
              <a:cxn ang="0">
                <a:pos x="connsiteX1" y="connsiteY1"/>
              </a:cxn>
              <a:cxn ang="0">
                <a:pos x="connsiteX2" y="connsiteY2"/>
              </a:cxn>
              <a:cxn ang="0">
                <a:pos x="connsiteX3" y="connsiteY3"/>
              </a:cxn>
            </a:cxnLst>
            <a:rect l="l" t="t" r="r" b="b"/>
            <a:pathLst>
              <a:path w="2361266" h="618232">
                <a:moveTo>
                  <a:pt x="0" y="618232"/>
                </a:moveTo>
                <a:lnTo>
                  <a:pt x="2361266" y="0"/>
                </a:lnTo>
                <a:lnTo>
                  <a:pt x="1674531" y="618232"/>
                </a:lnTo>
                <a:lnTo>
                  <a:pt x="0" y="618232"/>
                </a:lnTo>
                <a:close/>
              </a:path>
            </a:pathLst>
          </a:custGeom>
          <a:gradFill rotWithShape="1">
            <a:gsLst>
              <a:gs pos="0">
                <a:srgbClr val="FF9900"/>
              </a:gs>
              <a:gs pos="100000">
                <a:schemeClr val="accent2">
                  <a:gamma/>
                  <a:tint val="0"/>
                  <a:invGamma/>
                  <a:alpha val="0"/>
                </a:schemeClr>
              </a:gs>
            </a:gsLst>
            <a:lin ang="5400000" scaled="1"/>
          </a:gradFill>
          <a:ln>
            <a:noFill/>
          </a:ln>
          <a:effectLst/>
          <a:extLst/>
        </p:spPr>
        <p:txBody>
          <a:bodyPr wrap="none" anchor="ctr"/>
          <a:lstStyle/>
          <a:p>
            <a:pPr fontAlgn="auto">
              <a:spcBef>
                <a:spcPts val="0"/>
              </a:spcBef>
              <a:spcAft>
                <a:spcPts val="0"/>
              </a:spcAft>
              <a:defRPr/>
            </a:pPr>
            <a:endParaRPr lang="tr-TR">
              <a:latin typeface="+mn-lt"/>
              <a:cs typeface="+mn-cs"/>
            </a:endParaRPr>
          </a:p>
        </p:txBody>
      </p:sp>
      <p:sp>
        <p:nvSpPr>
          <p:cNvPr id="30" name="AutoShape 27"/>
          <p:cNvSpPr>
            <a:spLocks noChangeArrowheads="1"/>
          </p:cNvSpPr>
          <p:nvPr/>
        </p:nvSpPr>
        <p:spPr bwMode="gray">
          <a:xfrm>
            <a:off x="3340100" y="3919538"/>
            <a:ext cx="2246313" cy="657225"/>
          </a:xfrm>
          <a:custGeom>
            <a:avLst/>
            <a:gdLst>
              <a:gd name="connsiteX0" fmla="*/ 0 w 1841984"/>
              <a:gd name="connsiteY0" fmla="*/ 249932 h 249932"/>
              <a:gd name="connsiteX1" fmla="*/ 920992 w 1841984"/>
              <a:gd name="connsiteY1" fmla="*/ 0 h 249932"/>
              <a:gd name="connsiteX2" fmla="*/ 1841984 w 1841984"/>
              <a:gd name="connsiteY2" fmla="*/ 249932 h 249932"/>
              <a:gd name="connsiteX3" fmla="*/ 0 w 1841984"/>
              <a:gd name="connsiteY3" fmla="*/ 249932 h 249932"/>
              <a:gd name="connsiteX0" fmla="*/ 628408 w 2470392"/>
              <a:gd name="connsiteY0" fmla="*/ 656332 h 656332"/>
              <a:gd name="connsiteX1" fmla="*/ 0 w 2470392"/>
              <a:gd name="connsiteY1" fmla="*/ 0 h 656332"/>
              <a:gd name="connsiteX2" fmla="*/ 2470392 w 2470392"/>
              <a:gd name="connsiteY2" fmla="*/ 656332 h 656332"/>
              <a:gd name="connsiteX3" fmla="*/ 628408 w 2470392"/>
              <a:gd name="connsiteY3" fmla="*/ 656332 h 656332"/>
            </a:gdLst>
            <a:ahLst/>
            <a:cxnLst>
              <a:cxn ang="0">
                <a:pos x="connsiteX0" y="connsiteY0"/>
              </a:cxn>
              <a:cxn ang="0">
                <a:pos x="connsiteX1" y="connsiteY1"/>
              </a:cxn>
              <a:cxn ang="0">
                <a:pos x="connsiteX2" y="connsiteY2"/>
              </a:cxn>
              <a:cxn ang="0">
                <a:pos x="connsiteX3" y="connsiteY3"/>
              </a:cxn>
            </a:cxnLst>
            <a:rect l="l" t="t" r="r" b="b"/>
            <a:pathLst>
              <a:path w="2470392" h="656332">
                <a:moveTo>
                  <a:pt x="628408" y="656332"/>
                </a:moveTo>
                <a:lnTo>
                  <a:pt x="0" y="0"/>
                </a:lnTo>
                <a:lnTo>
                  <a:pt x="2470392" y="656332"/>
                </a:lnTo>
                <a:lnTo>
                  <a:pt x="628408" y="656332"/>
                </a:lnTo>
                <a:close/>
              </a:path>
            </a:pathLst>
          </a:custGeom>
          <a:gradFill rotWithShape="1">
            <a:gsLst>
              <a:gs pos="0">
                <a:srgbClr val="548DEA"/>
              </a:gs>
              <a:gs pos="100000">
                <a:schemeClr val="accent2">
                  <a:gamma/>
                  <a:tint val="0"/>
                  <a:invGamma/>
                  <a:alpha val="0"/>
                </a:schemeClr>
              </a:gs>
            </a:gsLst>
            <a:lin ang="5400000" scaled="1"/>
          </a:gradFill>
          <a:ln>
            <a:noFill/>
          </a:ln>
          <a:effectLst/>
          <a:extLst/>
        </p:spPr>
        <p:txBody>
          <a:bodyPr wrap="none" anchor="ctr"/>
          <a:lstStyle/>
          <a:p>
            <a:pPr fontAlgn="auto">
              <a:spcBef>
                <a:spcPts val="0"/>
              </a:spcBef>
              <a:spcAft>
                <a:spcPts val="0"/>
              </a:spcAft>
              <a:defRPr/>
            </a:pPr>
            <a:endParaRPr lang="tr-TR">
              <a:latin typeface="+mn-lt"/>
              <a:cs typeface="+mn-cs"/>
            </a:endParaRPr>
          </a:p>
        </p:txBody>
      </p:sp>
      <p:sp>
        <p:nvSpPr>
          <p:cNvPr id="34" name="AutoShape 27"/>
          <p:cNvSpPr>
            <a:spLocks noChangeArrowheads="1"/>
          </p:cNvSpPr>
          <p:nvPr/>
        </p:nvSpPr>
        <p:spPr bwMode="gray">
          <a:xfrm>
            <a:off x="2063750" y="2757488"/>
            <a:ext cx="1522413" cy="582612"/>
          </a:xfrm>
          <a:prstGeom prst="triangle">
            <a:avLst>
              <a:gd name="adj" fmla="val 50000"/>
            </a:avLst>
          </a:prstGeom>
          <a:gradFill>
            <a:gsLst>
              <a:gs pos="0">
                <a:srgbClr val="1BA528"/>
              </a:gs>
              <a:gs pos="100000">
                <a:schemeClr val="accent2">
                  <a:gamma/>
                  <a:tint val="0"/>
                  <a:invGamma/>
                  <a:alpha val="0"/>
                </a:schemeClr>
              </a:gs>
            </a:gsLst>
            <a:lin ang="5400000" scaled="1"/>
          </a:gradFill>
          <a:ln>
            <a:noFill/>
          </a:ln>
          <a:effectLst/>
          <a:extLst/>
        </p:spPr>
        <p:txBody>
          <a:bodyPr wrap="none" anchor="ctr"/>
          <a:lstStyle/>
          <a:p>
            <a:pPr fontAlgn="auto">
              <a:spcBef>
                <a:spcPts val="0"/>
              </a:spcBef>
              <a:spcAft>
                <a:spcPts val="0"/>
              </a:spcAft>
              <a:defRPr/>
            </a:pPr>
            <a:endParaRPr lang="tr-TR">
              <a:latin typeface="+mn-lt"/>
              <a:cs typeface="+mn-cs"/>
            </a:endParaRPr>
          </a:p>
        </p:txBody>
      </p:sp>
      <p:sp>
        <p:nvSpPr>
          <p:cNvPr id="35" name="AutoShape 27"/>
          <p:cNvSpPr>
            <a:spLocks noChangeArrowheads="1"/>
          </p:cNvSpPr>
          <p:nvPr/>
        </p:nvSpPr>
        <p:spPr bwMode="gray">
          <a:xfrm>
            <a:off x="295275" y="2754313"/>
            <a:ext cx="2220913" cy="696912"/>
          </a:xfrm>
          <a:custGeom>
            <a:avLst/>
            <a:gdLst>
              <a:gd name="connsiteX0" fmla="*/ 0 w 1674531"/>
              <a:gd name="connsiteY0" fmla="*/ 249932 h 249932"/>
              <a:gd name="connsiteX1" fmla="*/ 837266 w 1674531"/>
              <a:gd name="connsiteY1" fmla="*/ 0 h 249932"/>
              <a:gd name="connsiteX2" fmla="*/ 1674531 w 1674531"/>
              <a:gd name="connsiteY2" fmla="*/ 249932 h 249932"/>
              <a:gd name="connsiteX3" fmla="*/ 0 w 1674531"/>
              <a:gd name="connsiteY3" fmla="*/ 249932 h 249932"/>
              <a:gd name="connsiteX0" fmla="*/ 0 w 2361266"/>
              <a:gd name="connsiteY0" fmla="*/ 618232 h 618232"/>
              <a:gd name="connsiteX1" fmla="*/ 2361266 w 2361266"/>
              <a:gd name="connsiteY1" fmla="*/ 0 h 618232"/>
              <a:gd name="connsiteX2" fmla="*/ 1674531 w 2361266"/>
              <a:gd name="connsiteY2" fmla="*/ 618232 h 618232"/>
              <a:gd name="connsiteX3" fmla="*/ 0 w 2361266"/>
              <a:gd name="connsiteY3" fmla="*/ 618232 h 618232"/>
              <a:gd name="connsiteX0" fmla="*/ 0 w 2361266"/>
              <a:gd name="connsiteY0" fmla="*/ 618232 h 682840"/>
              <a:gd name="connsiteX1" fmla="*/ 2361266 w 2361266"/>
              <a:gd name="connsiteY1" fmla="*/ 0 h 682840"/>
              <a:gd name="connsiteX2" fmla="*/ 1725331 w 2361266"/>
              <a:gd name="connsiteY2" fmla="*/ 682840 h 682840"/>
              <a:gd name="connsiteX3" fmla="*/ 0 w 2361266"/>
              <a:gd name="connsiteY3" fmla="*/ 618232 h 682840"/>
              <a:gd name="connsiteX0" fmla="*/ 0 w 2221566"/>
              <a:gd name="connsiteY0" fmla="*/ 708683 h 708683"/>
              <a:gd name="connsiteX1" fmla="*/ 2221566 w 2221566"/>
              <a:gd name="connsiteY1" fmla="*/ 0 h 708683"/>
              <a:gd name="connsiteX2" fmla="*/ 1585631 w 2221566"/>
              <a:gd name="connsiteY2" fmla="*/ 682840 h 708683"/>
              <a:gd name="connsiteX3" fmla="*/ 0 w 2221566"/>
              <a:gd name="connsiteY3" fmla="*/ 708683 h 708683"/>
            </a:gdLst>
            <a:ahLst/>
            <a:cxnLst>
              <a:cxn ang="0">
                <a:pos x="connsiteX0" y="connsiteY0"/>
              </a:cxn>
              <a:cxn ang="0">
                <a:pos x="connsiteX1" y="connsiteY1"/>
              </a:cxn>
              <a:cxn ang="0">
                <a:pos x="connsiteX2" y="connsiteY2"/>
              </a:cxn>
              <a:cxn ang="0">
                <a:pos x="connsiteX3" y="connsiteY3"/>
              </a:cxn>
            </a:cxnLst>
            <a:rect l="l" t="t" r="r" b="b"/>
            <a:pathLst>
              <a:path w="2221566" h="708683">
                <a:moveTo>
                  <a:pt x="0" y="708683"/>
                </a:moveTo>
                <a:lnTo>
                  <a:pt x="2221566" y="0"/>
                </a:lnTo>
                <a:lnTo>
                  <a:pt x="1585631" y="682840"/>
                </a:lnTo>
                <a:lnTo>
                  <a:pt x="0" y="708683"/>
                </a:lnTo>
                <a:close/>
              </a:path>
            </a:pathLst>
          </a:custGeom>
          <a:gradFill>
            <a:gsLst>
              <a:gs pos="0">
                <a:srgbClr val="1BA528"/>
              </a:gs>
              <a:gs pos="100000">
                <a:schemeClr val="accent2">
                  <a:gamma/>
                  <a:tint val="0"/>
                  <a:invGamma/>
                  <a:alpha val="0"/>
                </a:schemeClr>
              </a:gs>
            </a:gsLst>
            <a:lin ang="5400000" scaled="1"/>
          </a:gradFill>
          <a:ln>
            <a:noFill/>
          </a:ln>
          <a:effectLst/>
          <a:extLst/>
        </p:spPr>
        <p:txBody>
          <a:bodyPr wrap="none" anchor="ctr"/>
          <a:lstStyle/>
          <a:p>
            <a:pPr fontAlgn="auto">
              <a:spcBef>
                <a:spcPts val="0"/>
              </a:spcBef>
              <a:spcAft>
                <a:spcPts val="0"/>
              </a:spcAft>
              <a:defRPr/>
            </a:pPr>
            <a:endParaRPr lang="tr-TR">
              <a:latin typeface="+mn-lt"/>
              <a:cs typeface="+mn-cs"/>
            </a:endParaRPr>
          </a:p>
        </p:txBody>
      </p:sp>
      <p:sp>
        <p:nvSpPr>
          <p:cNvPr id="36" name="AutoShape 27"/>
          <p:cNvSpPr>
            <a:spLocks noChangeArrowheads="1"/>
          </p:cNvSpPr>
          <p:nvPr/>
        </p:nvSpPr>
        <p:spPr bwMode="gray">
          <a:xfrm>
            <a:off x="3206750" y="2760663"/>
            <a:ext cx="2182813" cy="709612"/>
          </a:xfrm>
          <a:custGeom>
            <a:avLst/>
            <a:gdLst>
              <a:gd name="connsiteX0" fmla="*/ 0 w 1841984"/>
              <a:gd name="connsiteY0" fmla="*/ 249932 h 249932"/>
              <a:gd name="connsiteX1" fmla="*/ 920992 w 1841984"/>
              <a:gd name="connsiteY1" fmla="*/ 0 h 249932"/>
              <a:gd name="connsiteX2" fmla="*/ 1841984 w 1841984"/>
              <a:gd name="connsiteY2" fmla="*/ 249932 h 249932"/>
              <a:gd name="connsiteX3" fmla="*/ 0 w 1841984"/>
              <a:gd name="connsiteY3" fmla="*/ 249932 h 249932"/>
              <a:gd name="connsiteX0" fmla="*/ 628408 w 2470392"/>
              <a:gd name="connsiteY0" fmla="*/ 656332 h 656332"/>
              <a:gd name="connsiteX1" fmla="*/ 0 w 2470392"/>
              <a:gd name="connsiteY1" fmla="*/ 0 h 656332"/>
              <a:gd name="connsiteX2" fmla="*/ 2470392 w 2470392"/>
              <a:gd name="connsiteY2" fmla="*/ 656332 h 656332"/>
              <a:gd name="connsiteX3" fmla="*/ 628408 w 2470392"/>
              <a:gd name="connsiteY3" fmla="*/ 656332 h 656332"/>
              <a:gd name="connsiteX0" fmla="*/ 628408 w 2260842"/>
              <a:gd name="connsiteY0" fmla="*/ 656332 h 733862"/>
              <a:gd name="connsiteX1" fmla="*/ 0 w 2260842"/>
              <a:gd name="connsiteY1" fmla="*/ 0 h 733862"/>
              <a:gd name="connsiteX2" fmla="*/ 2260842 w 2260842"/>
              <a:gd name="connsiteY2" fmla="*/ 733862 h 733862"/>
              <a:gd name="connsiteX3" fmla="*/ 628408 w 2260842"/>
              <a:gd name="connsiteY3" fmla="*/ 656332 h 733862"/>
              <a:gd name="connsiteX0" fmla="*/ 558558 w 2260842"/>
              <a:gd name="connsiteY0" fmla="*/ 708019 h 733862"/>
              <a:gd name="connsiteX1" fmla="*/ 0 w 2260842"/>
              <a:gd name="connsiteY1" fmla="*/ 0 h 733862"/>
              <a:gd name="connsiteX2" fmla="*/ 2260842 w 2260842"/>
              <a:gd name="connsiteY2" fmla="*/ 733862 h 733862"/>
              <a:gd name="connsiteX3" fmla="*/ 558558 w 2260842"/>
              <a:gd name="connsiteY3" fmla="*/ 708019 h 733862"/>
              <a:gd name="connsiteX0" fmla="*/ 698258 w 2400542"/>
              <a:gd name="connsiteY0" fmla="*/ 695097 h 720940"/>
              <a:gd name="connsiteX1" fmla="*/ 0 w 2400542"/>
              <a:gd name="connsiteY1" fmla="*/ 0 h 720940"/>
              <a:gd name="connsiteX2" fmla="*/ 2400542 w 2400542"/>
              <a:gd name="connsiteY2" fmla="*/ 720940 h 720940"/>
              <a:gd name="connsiteX3" fmla="*/ 698258 w 2400542"/>
              <a:gd name="connsiteY3" fmla="*/ 695097 h 720940"/>
            </a:gdLst>
            <a:ahLst/>
            <a:cxnLst>
              <a:cxn ang="0">
                <a:pos x="connsiteX0" y="connsiteY0"/>
              </a:cxn>
              <a:cxn ang="0">
                <a:pos x="connsiteX1" y="connsiteY1"/>
              </a:cxn>
              <a:cxn ang="0">
                <a:pos x="connsiteX2" y="connsiteY2"/>
              </a:cxn>
              <a:cxn ang="0">
                <a:pos x="connsiteX3" y="connsiteY3"/>
              </a:cxn>
            </a:cxnLst>
            <a:rect l="l" t="t" r="r" b="b"/>
            <a:pathLst>
              <a:path w="2400542" h="720940">
                <a:moveTo>
                  <a:pt x="698258" y="695097"/>
                </a:moveTo>
                <a:lnTo>
                  <a:pt x="0" y="0"/>
                </a:lnTo>
                <a:lnTo>
                  <a:pt x="2400542" y="720940"/>
                </a:lnTo>
                <a:lnTo>
                  <a:pt x="698258" y="695097"/>
                </a:lnTo>
                <a:close/>
              </a:path>
            </a:pathLst>
          </a:custGeom>
          <a:gradFill>
            <a:gsLst>
              <a:gs pos="0">
                <a:srgbClr val="1BA528"/>
              </a:gs>
              <a:gs pos="100000">
                <a:schemeClr val="accent2">
                  <a:gamma/>
                  <a:tint val="0"/>
                  <a:invGamma/>
                  <a:alpha val="0"/>
                </a:schemeClr>
              </a:gs>
            </a:gsLst>
            <a:lin ang="5400000" scaled="1"/>
          </a:gradFill>
          <a:ln>
            <a:noFill/>
          </a:ln>
          <a:effectLst/>
          <a:extLst/>
        </p:spPr>
        <p:txBody>
          <a:bodyPr wrap="none" anchor="ctr"/>
          <a:lstStyle/>
          <a:p>
            <a:pPr fontAlgn="auto">
              <a:spcBef>
                <a:spcPts val="0"/>
              </a:spcBef>
              <a:spcAft>
                <a:spcPts val="0"/>
              </a:spcAft>
              <a:defRPr/>
            </a:pPr>
            <a:endParaRPr lang="tr-TR">
              <a:latin typeface="+mn-lt"/>
              <a:cs typeface="+mn-cs"/>
            </a:endParaRPr>
          </a:p>
        </p:txBody>
      </p:sp>
      <p:sp>
        <p:nvSpPr>
          <p:cNvPr id="38" name="AutoShape 27"/>
          <p:cNvSpPr>
            <a:spLocks noChangeArrowheads="1"/>
          </p:cNvSpPr>
          <p:nvPr/>
        </p:nvSpPr>
        <p:spPr bwMode="gray">
          <a:xfrm>
            <a:off x="1444625" y="1519238"/>
            <a:ext cx="3171825" cy="681037"/>
          </a:xfrm>
          <a:custGeom>
            <a:avLst/>
            <a:gdLst>
              <a:gd name="connsiteX0" fmla="*/ 0 w 1674531"/>
              <a:gd name="connsiteY0" fmla="*/ 249932 h 249932"/>
              <a:gd name="connsiteX1" fmla="*/ 837266 w 1674531"/>
              <a:gd name="connsiteY1" fmla="*/ 0 h 249932"/>
              <a:gd name="connsiteX2" fmla="*/ 1674531 w 1674531"/>
              <a:gd name="connsiteY2" fmla="*/ 249932 h 249932"/>
              <a:gd name="connsiteX3" fmla="*/ 0 w 1674531"/>
              <a:gd name="connsiteY3" fmla="*/ 249932 h 249932"/>
              <a:gd name="connsiteX0" fmla="*/ 0 w 2361266"/>
              <a:gd name="connsiteY0" fmla="*/ 618232 h 618232"/>
              <a:gd name="connsiteX1" fmla="*/ 2361266 w 2361266"/>
              <a:gd name="connsiteY1" fmla="*/ 0 h 618232"/>
              <a:gd name="connsiteX2" fmla="*/ 1674531 w 2361266"/>
              <a:gd name="connsiteY2" fmla="*/ 618232 h 618232"/>
              <a:gd name="connsiteX3" fmla="*/ 0 w 2361266"/>
              <a:gd name="connsiteY3" fmla="*/ 618232 h 618232"/>
              <a:gd name="connsiteX0" fmla="*/ 0 w 2361266"/>
              <a:gd name="connsiteY0" fmla="*/ 618232 h 682840"/>
              <a:gd name="connsiteX1" fmla="*/ 2361266 w 2361266"/>
              <a:gd name="connsiteY1" fmla="*/ 0 h 682840"/>
              <a:gd name="connsiteX2" fmla="*/ 1725331 w 2361266"/>
              <a:gd name="connsiteY2" fmla="*/ 682840 h 682840"/>
              <a:gd name="connsiteX3" fmla="*/ 0 w 2361266"/>
              <a:gd name="connsiteY3" fmla="*/ 618232 h 682840"/>
              <a:gd name="connsiteX0" fmla="*/ 0 w 2221566"/>
              <a:gd name="connsiteY0" fmla="*/ 708683 h 708683"/>
              <a:gd name="connsiteX1" fmla="*/ 2221566 w 2221566"/>
              <a:gd name="connsiteY1" fmla="*/ 0 h 708683"/>
              <a:gd name="connsiteX2" fmla="*/ 1585631 w 2221566"/>
              <a:gd name="connsiteY2" fmla="*/ 682840 h 708683"/>
              <a:gd name="connsiteX3" fmla="*/ 0 w 2221566"/>
              <a:gd name="connsiteY3" fmla="*/ 708683 h 708683"/>
              <a:gd name="connsiteX0" fmla="*/ 0 w 2715931"/>
              <a:gd name="connsiteY0" fmla="*/ 708683 h 734526"/>
              <a:gd name="connsiteX1" fmla="*/ 2221566 w 2715931"/>
              <a:gd name="connsiteY1" fmla="*/ 0 h 734526"/>
              <a:gd name="connsiteX2" fmla="*/ 2715931 w 2715931"/>
              <a:gd name="connsiteY2" fmla="*/ 734526 h 734526"/>
              <a:gd name="connsiteX3" fmla="*/ 0 w 2715931"/>
              <a:gd name="connsiteY3" fmla="*/ 708683 h 734526"/>
              <a:gd name="connsiteX0" fmla="*/ 0 w 2932766"/>
              <a:gd name="connsiteY0" fmla="*/ 669918 h 695761"/>
              <a:gd name="connsiteX1" fmla="*/ 2932766 w 2932766"/>
              <a:gd name="connsiteY1" fmla="*/ 0 h 695761"/>
              <a:gd name="connsiteX2" fmla="*/ 2715931 w 2932766"/>
              <a:gd name="connsiteY2" fmla="*/ 695761 h 695761"/>
              <a:gd name="connsiteX3" fmla="*/ 0 w 2932766"/>
              <a:gd name="connsiteY3" fmla="*/ 669918 h 695761"/>
              <a:gd name="connsiteX0" fmla="*/ 0 w 3047066"/>
              <a:gd name="connsiteY0" fmla="*/ 708683 h 708683"/>
              <a:gd name="connsiteX1" fmla="*/ 3047066 w 3047066"/>
              <a:gd name="connsiteY1" fmla="*/ 0 h 708683"/>
              <a:gd name="connsiteX2" fmla="*/ 2830231 w 3047066"/>
              <a:gd name="connsiteY2" fmla="*/ 695761 h 708683"/>
              <a:gd name="connsiteX3" fmla="*/ 0 w 3047066"/>
              <a:gd name="connsiteY3" fmla="*/ 708683 h 708683"/>
            </a:gdLst>
            <a:ahLst/>
            <a:cxnLst>
              <a:cxn ang="0">
                <a:pos x="connsiteX0" y="connsiteY0"/>
              </a:cxn>
              <a:cxn ang="0">
                <a:pos x="connsiteX1" y="connsiteY1"/>
              </a:cxn>
              <a:cxn ang="0">
                <a:pos x="connsiteX2" y="connsiteY2"/>
              </a:cxn>
              <a:cxn ang="0">
                <a:pos x="connsiteX3" y="connsiteY3"/>
              </a:cxn>
            </a:cxnLst>
            <a:rect l="l" t="t" r="r" b="b"/>
            <a:pathLst>
              <a:path w="3047066" h="708683">
                <a:moveTo>
                  <a:pt x="0" y="708683"/>
                </a:moveTo>
                <a:lnTo>
                  <a:pt x="3047066" y="0"/>
                </a:lnTo>
                <a:lnTo>
                  <a:pt x="2830231" y="695761"/>
                </a:lnTo>
                <a:lnTo>
                  <a:pt x="0" y="708683"/>
                </a:lnTo>
                <a:close/>
              </a:path>
            </a:pathLst>
          </a:custGeom>
          <a:gradFill>
            <a:gsLst>
              <a:gs pos="0">
                <a:srgbClr val="1BA528"/>
              </a:gs>
              <a:gs pos="100000">
                <a:schemeClr val="accent2">
                  <a:gamma/>
                  <a:tint val="0"/>
                  <a:invGamma/>
                  <a:alpha val="0"/>
                </a:schemeClr>
              </a:gs>
            </a:gsLst>
            <a:lin ang="5400000" scaled="1"/>
          </a:gradFill>
          <a:ln>
            <a:noFill/>
          </a:ln>
          <a:effectLst/>
          <a:extLst/>
        </p:spPr>
        <p:txBody>
          <a:bodyPr wrap="none" anchor="ctr"/>
          <a:lstStyle/>
          <a:p>
            <a:pPr fontAlgn="auto">
              <a:spcBef>
                <a:spcPts val="0"/>
              </a:spcBef>
              <a:spcAft>
                <a:spcPts val="0"/>
              </a:spcAft>
              <a:defRPr/>
            </a:pPr>
            <a:endParaRPr lang="tr-TR">
              <a:latin typeface="+mn-lt"/>
              <a:cs typeface="+mn-cs"/>
            </a:endParaRPr>
          </a:p>
        </p:txBody>
      </p:sp>
      <p:sp>
        <p:nvSpPr>
          <p:cNvPr id="39" name="AutoShape 27"/>
          <p:cNvSpPr>
            <a:spLocks noChangeArrowheads="1"/>
          </p:cNvSpPr>
          <p:nvPr/>
        </p:nvSpPr>
        <p:spPr bwMode="gray">
          <a:xfrm>
            <a:off x="5311775" y="1509713"/>
            <a:ext cx="2932113" cy="763587"/>
          </a:xfrm>
          <a:custGeom>
            <a:avLst/>
            <a:gdLst>
              <a:gd name="connsiteX0" fmla="*/ 0 w 1841984"/>
              <a:gd name="connsiteY0" fmla="*/ 249932 h 249932"/>
              <a:gd name="connsiteX1" fmla="*/ 920992 w 1841984"/>
              <a:gd name="connsiteY1" fmla="*/ 0 h 249932"/>
              <a:gd name="connsiteX2" fmla="*/ 1841984 w 1841984"/>
              <a:gd name="connsiteY2" fmla="*/ 249932 h 249932"/>
              <a:gd name="connsiteX3" fmla="*/ 0 w 1841984"/>
              <a:gd name="connsiteY3" fmla="*/ 249932 h 249932"/>
              <a:gd name="connsiteX0" fmla="*/ 628408 w 2470392"/>
              <a:gd name="connsiteY0" fmla="*/ 656332 h 656332"/>
              <a:gd name="connsiteX1" fmla="*/ 0 w 2470392"/>
              <a:gd name="connsiteY1" fmla="*/ 0 h 656332"/>
              <a:gd name="connsiteX2" fmla="*/ 2470392 w 2470392"/>
              <a:gd name="connsiteY2" fmla="*/ 656332 h 656332"/>
              <a:gd name="connsiteX3" fmla="*/ 628408 w 2470392"/>
              <a:gd name="connsiteY3" fmla="*/ 656332 h 656332"/>
            </a:gdLst>
            <a:ahLst/>
            <a:cxnLst>
              <a:cxn ang="0">
                <a:pos x="connsiteX0" y="connsiteY0"/>
              </a:cxn>
              <a:cxn ang="0">
                <a:pos x="connsiteX1" y="connsiteY1"/>
              </a:cxn>
              <a:cxn ang="0">
                <a:pos x="connsiteX2" y="connsiteY2"/>
              </a:cxn>
              <a:cxn ang="0">
                <a:pos x="connsiteX3" y="connsiteY3"/>
              </a:cxn>
            </a:cxnLst>
            <a:rect l="l" t="t" r="r" b="b"/>
            <a:pathLst>
              <a:path w="2470392" h="656332">
                <a:moveTo>
                  <a:pt x="628408" y="656332"/>
                </a:moveTo>
                <a:lnTo>
                  <a:pt x="0" y="0"/>
                </a:lnTo>
                <a:lnTo>
                  <a:pt x="2470392" y="656332"/>
                </a:lnTo>
                <a:lnTo>
                  <a:pt x="628408" y="656332"/>
                </a:lnTo>
                <a:close/>
              </a:path>
            </a:pathLst>
          </a:custGeom>
          <a:gradFill rotWithShape="1">
            <a:gsLst>
              <a:gs pos="0">
                <a:srgbClr val="002060"/>
              </a:gs>
              <a:gs pos="100000">
                <a:schemeClr val="accent2">
                  <a:gamma/>
                  <a:tint val="0"/>
                  <a:invGamma/>
                  <a:alpha val="0"/>
                </a:schemeClr>
              </a:gs>
            </a:gsLst>
            <a:lin ang="5400000" scaled="1"/>
          </a:gradFill>
          <a:ln>
            <a:noFill/>
          </a:ln>
          <a:effectLst/>
          <a:extLst/>
        </p:spPr>
        <p:txBody>
          <a:bodyPr wrap="none" anchor="ctr"/>
          <a:lstStyle/>
          <a:p>
            <a:pPr fontAlgn="auto">
              <a:spcBef>
                <a:spcPts val="0"/>
              </a:spcBef>
              <a:spcAft>
                <a:spcPts val="0"/>
              </a:spcAft>
              <a:defRPr/>
            </a:pPr>
            <a:endParaRPr lang="tr-TR">
              <a:latin typeface="+mn-lt"/>
              <a:cs typeface="+mn-cs"/>
            </a:endParaRPr>
          </a:p>
        </p:txBody>
      </p:sp>
    </p:spTree>
    <p:extLst>
      <p:ext uri="{BB962C8B-B14F-4D97-AF65-F5344CB8AC3E}">
        <p14:creationId xmlns:p14="http://schemas.microsoft.com/office/powerpoint/2010/main" xmlns="" val="1732938881"/>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2"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right)">
                                      <p:cBhvr>
                                        <p:cTn id="7" dur="500"/>
                                        <p:tgtEl>
                                          <p:spTgt spid="10"/>
                                        </p:tgtEl>
                                      </p:cBhvr>
                                    </p:animEffect>
                                  </p:childTnLst>
                                </p:cTn>
                              </p:par>
                            </p:childTnLst>
                          </p:cTn>
                        </p:par>
                        <p:par>
                          <p:cTn id="8" fill="hold" nodeType="afterGroup">
                            <p:stCondLst>
                              <p:cond delay="500"/>
                            </p:stCondLst>
                            <p:childTnLst>
                              <p:par>
                                <p:cTn id="9" presetID="22" presetClass="entr" presetSubtype="1" fill="hold"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wipe(up)">
                                      <p:cBhvr>
                                        <p:cTn id="11" dur="500"/>
                                        <p:tgtEl>
                                          <p:spTgt spid="38"/>
                                        </p:tgtEl>
                                      </p:cBhvr>
                                    </p:animEffect>
                                  </p:childTnLst>
                                </p:cTn>
                              </p:par>
                              <p:par>
                                <p:cTn id="12" presetID="22" presetClass="entr" presetSubtype="1" fill="hold" nodeType="with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wipe(up)">
                                      <p:cBhvr>
                                        <p:cTn id="14" dur="500"/>
                                        <p:tgtEl>
                                          <p:spTgt spid="12"/>
                                        </p:tgtEl>
                                      </p:cBhvr>
                                    </p:animEffect>
                                  </p:childTnLst>
                                </p:cTn>
                              </p:par>
                            </p:childTnLst>
                          </p:cTn>
                        </p:par>
                        <p:par>
                          <p:cTn id="15" fill="hold" nodeType="afterGroup">
                            <p:stCondLst>
                              <p:cond delay="1000"/>
                            </p:stCondLst>
                            <p:childTnLst>
                              <p:par>
                                <p:cTn id="16" presetID="22" presetClass="entr" presetSubtype="1" fill="hold" nodeType="afterEffect">
                                  <p:stCondLst>
                                    <p:cond delay="0"/>
                                  </p:stCondLst>
                                  <p:childTnLst>
                                    <p:set>
                                      <p:cBhvr>
                                        <p:cTn id="17" dur="1" fill="hold">
                                          <p:stCondLst>
                                            <p:cond delay="0"/>
                                          </p:stCondLst>
                                        </p:cTn>
                                        <p:tgtEl>
                                          <p:spTgt spid="35"/>
                                        </p:tgtEl>
                                        <p:attrNameLst>
                                          <p:attrName>style.visibility</p:attrName>
                                        </p:attrNameLst>
                                      </p:cBhvr>
                                      <p:to>
                                        <p:strVal val="visible"/>
                                      </p:to>
                                    </p:set>
                                    <p:animEffect transition="in" filter="wipe(up)">
                                      <p:cBhvr>
                                        <p:cTn id="18" dur="500"/>
                                        <p:tgtEl>
                                          <p:spTgt spid="35"/>
                                        </p:tgtEl>
                                      </p:cBhvr>
                                    </p:animEffect>
                                  </p:childTnLst>
                                </p:cTn>
                              </p:par>
                              <p:par>
                                <p:cTn id="19" presetID="22" presetClass="entr" presetSubtype="1" fill="hold" nodeType="with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ipe(up)">
                                      <p:cBhvr>
                                        <p:cTn id="21" dur="500"/>
                                        <p:tgtEl>
                                          <p:spTgt spid="14"/>
                                        </p:tgtEl>
                                      </p:cBhvr>
                                    </p:animEffect>
                                  </p:childTnLst>
                                </p:cTn>
                              </p:par>
                            </p:childTnLst>
                          </p:cTn>
                        </p:par>
                        <p:par>
                          <p:cTn id="22" fill="hold" nodeType="afterGroup">
                            <p:stCondLst>
                              <p:cond delay="1500"/>
                            </p:stCondLst>
                            <p:childTnLst>
                              <p:par>
                                <p:cTn id="23" presetID="22" presetClass="entr" presetSubtype="1" fill="hold" nodeType="afterEffect">
                                  <p:stCondLst>
                                    <p:cond delay="0"/>
                                  </p:stCondLst>
                                  <p:childTnLst>
                                    <p:set>
                                      <p:cBhvr>
                                        <p:cTn id="24" dur="1" fill="hold">
                                          <p:stCondLst>
                                            <p:cond delay="0"/>
                                          </p:stCondLst>
                                        </p:cTn>
                                        <p:tgtEl>
                                          <p:spTgt spid="36"/>
                                        </p:tgtEl>
                                        <p:attrNameLst>
                                          <p:attrName>style.visibility</p:attrName>
                                        </p:attrNameLst>
                                      </p:cBhvr>
                                      <p:to>
                                        <p:strVal val="visible"/>
                                      </p:to>
                                    </p:set>
                                    <p:animEffect transition="in" filter="wipe(up)">
                                      <p:cBhvr>
                                        <p:cTn id="25" dur="500"/>
                                        <p:tgtEl>
                                          <p:spTgt spid="36"/>
                                        </p:tgtEl>
                                      </p:cBhvr>
                                    </p:animEffect>
                                  </p:childTnLst>
                                </p:cTn>
                              </p:par>
                              <p:par>
                                <p:cTn id="26" presetID="22" presetClass="entr" presetSubtype="1" fill="hold" nodeType="with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wipe(up)">
                                      <p:cBhvr>
                                        <p:cTn id="28" dur="500"/>
                                        <p:tgtEl>
                                          <p:spTgt spid="16"/>
                                        </p:tgtEl>
                                      </p:cBhvr>
                                    </p:animEffect>
                                  </p:childTnLst>
                                </p:cTn>
                              </p:par>
                            </p:childTnLst>
                          </p:cTn>
                        </p:par>
                        <p:par>
                          <p:cTn id="29" fill="hold" nodeType="afterGroup">
                            <p:stCondLst>
                              <p:cond delay="2000"/>
                            </p:stCondLst>
                            <p:childTnLst>
                              <p:par>
                                <p:cTn id="30" presetID="22" presetClass="entr" presetSubtype="1" fill="hold" grpId="0" nodeType="after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wipe(up)">
                                      <p:cBhvr>
                                        <p:cTn id="32" dur="500"/>
                                        <p:tgtEl>
                                          <p:spTgt spid="34"/>
                                        </p:tgtEl>
                                      </p:cBhvr>
                                    </p:animEffect>
                                  </p:childTnLst>
                                </p:cTn>
                              </p:par>
                              <p:par>
                                <p:cTn id="33" presetID="22" presetClass="entr" presetSubtype="1" fill="hold" nodeType="with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up)">
                                      <p:cBhvr>
                                        <p:cTn id="35" dur="500"/>
                                        <p:tgtEl>
                                          <p:spTgt spid="15"/>
                                        </p:tgtEl>
                                      </p:cBhvr>
                                    </p:animEffect>
                                  </p:childTnLst>
                                </p:cTn>
                              </p:par>
                            </p:childTnLst>
                          </p:cTn>
                        </p:par>
                        <p:par>
                          <p:cTn id="36" fill="hold" nodeType="afterGroup">
                            <p:stCondLst>
                              <p:cond delay="2500"/>
                            </p:stCondLst>
                            <p:childTnLst>
                              <p:par>
                                <p:cTn id="37" presetID="22" presetClass="entr" presetSubtype="1" fill="hold" nodeType="afterEffect">
                                  <p:stCondLst>
                                    <p:cond delay="0"/>
                                  </p:stCondLst>
                                  <p:childTnLst>
                                    <p:set>
                                      <p:cBhvr>
                                        <p:cTn id="38" dur="1" fill="hold">
                                          <p:stCondLst>
                                            <p:cond delay="0"/>
                                          </p:stCondLst>
                                        </p:cTn>
                                        <p:tgtEl>
                                          <p:spTgt spid="29"/>
                                        </p:tgtEl>
                                        <p:attrNameLst>
                                          <p:attrName>style.visibility</p:attrName>
                                        </p:attrNameLst>
                                      </p:cBhvr>
                                      <p:to>
                                        <p:strVal val="visible"/>
                                      </p:to>
                                    </p:set>
                                    <p:animEffect transition="in" filter="wipe(up)">
                                      <p:cBhvr>
                                        <p:cTn id="39" dur="500"/>
                                        <p:tgtEl>
                                          <p:spTgt spid="29"/>
                                        </p:tgtEl>
                                      </p:cBhvr>
                                    </p:animEffect>
                                  </p:childTnLst>
                                </p:cTn>
                              </p:par>
                              <p:par>
                                <p:cTn id="40" presetID="22" presetClass="entr" presetSubtype="1" fill="hold" nodeType="with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wipe(up)">
                                      <p:cBhvr>
                                        <p:cTn id="42" dur="500"/>
                                        <p:tgtEl>
                                          <p:spTgt spid="17"/>
                                        </p:tgtEl>
                                      </p:cBhvr>
                                    </p:animEffect>
                                  </p:childTnLst>
                                </p:cTn>
                              </p:par>
                            </p:childTnLst>
                          </p:cTn>
                        </p:par>
                        <p:par>
                          <p:cTn id="43" fill="hold" nodeType="afterGroup">
                            <p:stCondLst>
                              <p:cond delay="3000"/>
                            </p:stCondLst>
                            <p:childTnLst>
                              <p:par>
                                <p:cTn id="44" presetID="22" presetClass="entr" presetSubtype="1" fill="hold" nodeType="afterEffect">
                                  <p:stCondLst>
                                    <p:cond delay="0"/>
                                  </p:stCondLst>
                                  <p:childTnLst>
                                    <p:set>
                                      <p:cBhvr>
                                        <p:cTn id="45" dur="1" fill="hold">
                                          <p:stCondLst>
                                            <p:cond delay="0"/>
                                          </p:stCondLst>
                                        </p:cTn>
                                        <p:tgtEl>
                                          <p:spTgt spid="30"/>
                                        </p:tgtEl>
                                        <p:attrNameLst>
                                          <p:attrName>style.visibility</p:attrName>
                                        </p:attrNameLst>
                                      </p:cBhvr>
                                      <p:to>
                                        <p:strVal val="visible"/>
                                      </p:to>
                                    </p:set>
                                    <p:animEffect transition="in" filter="wipe(up)">
                                      <p:cBhvr>
                                        <p:cTn id="46" dur="500"/>
                                        <p:tgtEl>
                                          <p:spTgt spid="30"/>
                                        </p:tgtEl>
                                      </p:cBhvr>
                                    </p:animEffect>
                                  </p:childTnLst>
                                </p:cTn>
                              </p:par>
                              <p:par>
                                <p:cTn id="47" presetID="22" presetClass="entr" presetSubtype="1" fill="hold" nodeType="withEffect">
                                  <p:stCondLst>
                                    <p:cond delay="0"/>
                                  </p:stCondLst>
                                  <p:childTnLst>
                                    <p:set>
                                      <p:cBhvr>
                                        <p:cTn id="48" dur="1" fill="hold">
                                          <p:stCondLst>
                                            <p:cond delay="0"/>
                                          </p:stCondLst>
                                        </p:cTn>
                                        <p:tgtEl>
                                          <p:spTgt spid="25"/>
                                        </p:tgtEl>
                                        <p:attrNameLst>
                                          <p:attrName>style.visibility</p:attrName>
                                        </p:attrNameLst>
                                      </p:cBhvr>
                                      <p:to>
                                        <p:strVal val="visible"/>
                                      </p:to>
                                    </p:set>
                                    <p:animEffect transition="in" filter="wipe(up)">
                                      <p:cBhvr>
                                        <p:cTn id="49" dur="500"/>
                                        <p:tgtEl>
                                          <p:spTgt spid="25"/>
                                        </p:tgtEl>
                                      </p:cBhvr>
                                    </p:animEffect>
                                  </p:childTnLst>
                                </p:cTn>
                              </p:par>
                            </p:childTnLst>
                          </p:cTn>
                        </p:par>
                        <p:par>
                          <p:cTn id="50" fill="hold" nodeType="afterGroup">
                            <p:stCondLst>
                              <p:cond delay="3500"/>
                            </p:stCondLst>
                            <p:childTnLst>
                              <p:par>
                                <p:cTn id="51" presetID="22" presetClass="entr" presetSubtype="1" fill="hold" grpId="0" nodeType="after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wipe(up)">
                                      <p:cBhvr>
                                        <p:cTn id="53" dur="500"/>
                                        <p:tgtEl>
                                          <p:spTgt spid="19"/>
                                        </p:tgtEl>
                                      </p:cBhvr>
                                    </p:animEffect>
                                  </p:childTnLst>
                                </p:cTn>
                              </p:par>
                              <p:par>
                                <p:cTn id="54" presetID="22" presetClass="entr" presetSubtype="1" fill="hold" nodeType="withEffect">
                                  <p:stCondLst>
                                    <p:cond delay="0"/>
                                  </p:stCondLst>
                                  <p:childTnLst>
                                    <p:set>
                                      <p:cBhvr>
                                        <p:cTn id="55" dur="1" fill="hold">
                                          <p:stCondLst>
                                            <p:cond delay="0"/>
                                          </p:stCondLst>
                                        </p:cTn>
                                        <p:tgtEl>
                                          <p:spTgt spid="26"/>
                                        </p:tgtEl>
                                        <p:attrNameLst>
                                          <p:attrName>style.visibility</p:attrName>
                                        </p:attrNameLst>
                                      </p:cBhvr>
                                      <p:to>
                                        <p:strVal val="visible"/>
                                      </p:to>
                                    </p:set>
                                    <p:animEffect transition="in" filter="wipe(up)">
                                      <p:cBhvr>
                                        <p:cTn id="56" dur="500"/>
                                        <p:tgtEl>
                                          <p:spTgt spid="26"/>
                                        </p:tgtEl>
                                      </p:cBhvr>
                                    </p:animEffect>
                                  </p:childTnLst>
                                </p:cTn>
                              </p:par>
                            </p:childTnLst>
                          </p:cTn>
                        </p:par>
                        <p:par>
                          <p:cTn id="57" fill="hold" nodeType="afterGroup">
                            <p:stCondLst>
                              <p:cond delay="4000"/>
                            </p:stCondLst>
                            <p:childTnLst>
                              <p:par>
                                <p:cTn id="58" presetID="22" presetClass="entr" presetSubtype="1" fill="hold" grpId="0" nodeType="afterEffect">
                                  <p:stCondLst>
                                    <p:cond delay="0"/>
                                  </p:stCondLst>
                                  <p:childTnLst>
                                    <p:set>
                                      <p:cBhvr>
                                        <p:cTn id="59" dur="1" fill="hold">
                                          <p:stCondLst>
                                            <p:cond delay="0"/>
                                          </p:stCondLst>
                                        </p:cTn>
                                        <p:tgtEl>
                                          <p:spTgt spid="28"/>
                                        </p:tgtEl>
                                        <p:attrNameLst>
                                          <p:attrName>style.visibility</p:attrName>
                                        </p:attrNameLst>
                                      </p:cBhvr>
                                      <p:to>
                                        <p:strVal val="visible"/>
                                      </p:to>
                                    </p:set>
                                    <p:animEffect transition="in" filter="wipe(up)">
                                      <p:cBhvr>
                                        <p:cTn id="60" dur="500"/>
                                        <p:tgtEl>
                                          <p:spTgt spid="28"/>
                                        </p:tgtEl>
                                      </p:cBhvr>
                                    </p:animEffect>
                                  </p:childTnLst>
                                </p:cTn>
                              </p:par>
                              <p:par>
                                <p:cTn id="61" presetID="22" presetClass="entr" presetSubtype="1" fill="hold" nodeType="with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wipe(up)">
                                      <p:cBhvr>
                                        <p:cTn id="63" dur="500"/>
                                        <p:tgtEl>
                                          <p:spTgt spid="18"/>
                                        </p:tgtEl>
                                      </p:cBhvr>
                                    </p:animEffect>
                                  </p:childTnLst>
                                </p:cTn>
                              </p:par>
                            </p:childTnLst>
                          </p:cTn>
                        </p:par>
                        <p:par>
                          <p:cTn id="64" fill="hold" nodeType="afterGroup">
                            <p:stCondLst>
                              <p:cond delay="4500"/>
                            </p:stCondLst>
                            <p:childTnLst>
                              <p:par>
                                <p:cTn id="65" presetID="22" presetClass="entr" presetSubtype="1" fill="hold" nodeType="afterEffect">
                                  <p:stCondLst>
                                    <p:cond delay="0"/>
                                  </p:stCondLst>
                                  <p:childTnLst>
                                    <p:set>
                                      <p:cBhvr>
                                        <p:cTn id="66" dur="1" fill="hold">
                                          <p:stCondLst>
                                            <p:cond delay="0"/>
                                          </p:stCondLst>
                                        </p:cTn>
                                        <p:tgtEl>
                                          <p:spTgt spid="39"/>
                                        </p:tgtEl>
                                        <p:attrNameLst>
                                          <p:attrName>style.visibility</p:attrName>
                                        </p:attrNameLst>
                                      </p:cBhvr>
                                      <p:to>
                                        <p:strVal val="visible"/>
                                      </p:to>
                                    </p:set>
                                    <p:animEffect transition="in" filter="wipe(up)">
                                      <p:cBhvr>
                                        <p:cTn id="67" dur="500"/>
                                        <p:tgtEl>
                                          <p:spTgt spid="39"/>
                                        </p:tgtEl>
                                      </p:cBhvr>
                                    </p:animEffect>
                                  </p:childTnLst>
                                </p:cTn>
                              </p:par>
                              <p:par>
                                <p:cTn id="68" presetID="22" presetClass="entr" presetSubtype="1" fill="hold" nodeType="withEffect">
                                  <p:stCondLst>
                                    <p:cond delay="0"/>
                                  </p:stCondLst>
                                  <p:childTnLst>
                                    <p:set>
                                      <p:cBhvr>
                                        <p:cTn id="69" dur="1" fill="hold">
                                          <p:stCondLst>
                                            <p:cond delay="0"/>
                                          </p:stCondLst>
                                        </p:cTn>
                                        <p:tgtEl>
                                          <p:spTgt spid="11"/>
                                        </p:tgtEl>
                                        <p:attrNameLst>
                                          <p:attrName>style.visibility</p:attrName>
                                        </p:attrNameLst>
                                      </p:cBhvr>
                                      <p:to>
                                        <p:strVal val="visible"/>
                                      </p:to>
                                    </p:set>
                                    <p:animEffect transition="in" filter="wipe(up)">
                                      <p:cBhvr>
                                        <p:cTn id="7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8" grpId="0" animBg="1"/>
      <p:bldP spid="34"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Oval 9"/>
          <p:cNvSpPr>
            <a:spLocks noChangeArrowheads="1"/>
          </p:cNvSpPr>
          <p:nvPr/>
        </p:nvSpPr>
        <p:spPr bwMode="black">
          <a:xfrm>
            <a:off x="1774825" y="857250"/>
            <a:ext cx="5849938" cy="5322888"/>
          </a:xfrm>
          <a:prstGeom prst="ellipse">
            <a:avLst/>
          </a:prstGeom>
          <a:noFill/>
          <a:ln w="38100">
            <a:solidFill>
              <a:srgbClr val="EAEAEA"/>
            </a:solidFill>
            <a:prstDash val="lgDash"/>
            <a:round/>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tr-TR"/>
          </a:p>
        </p:txBody>
      </p:sp>
      <p:sp>
        <p:nvSpPr>
          <p:cNvPr id="15363" name="Veri Yer Tutucusu 3"/>
          <p:cNvSpPr>
            <a:spLocks noGrp="1"/>
          </p:cNvSpPr>
          <p:nvPr>
            <p:ph type="dt" sz="half" idx="10"/>
          </p:nvPr>
        </p:nvSpPr>
        <p:spPr bwMode="auto">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r>
              <a:rPr lang="tr-TR" smtClean="0">
                <a:solidFill>
                  <a:schemeClr val="bg1"/>
                </a:solidFill>
              </a:rPr>
              <a:t>16.12.2011</a:t>
            </a:r>
            <a:endParaRPr lang="tr-TR" smtClean="0">
              <a:solidFill>
                <a:schemeClr val="bg1"/>
              </a:solidFill>
            </a:endParaRPr>
          </a:p>
        </p:txBody>
      </p:sp>
      <p:sp>
        <p:nvSpPr>
          <p:cNvPr id="15365" name="Slayt Numarası Yer Tutucusu 5"/>
          <p:cNvSpPr>
            <a:spLocks noGrp="1"/>
          </p:cNvSpPr>
          <p:nvPr>
            <p:ph type="sldNum" sz="quarter" idx="12"/>
          </p:nvPr>
        </p:nvSpPr>
        <p:spPr bwMode="auto">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fld id="{FBC9E923-385E-4A32-9A63-BCBAC726ABD2}" type="slidenum">
              <a:rPr lang="tr-TR" smtClean="0">
                <a:solidFill>
                  <a:schemeClr val="bg1"/>
                </a:solidFill>
              </a:rPr>
              <a:pPr fontAlgn="base">
                <a:spcBef>
                  <a:spcPct val="0"/>
                </a:spcBef>
                <a:spcAft>
                  <a:spcPct val="0"/>
                </a:spcAft>
                <a:defRPr/>
              </a:pPr>
              <a:t>29</a:t>
            </a:fld>
            <a:endParaRPr lang="tr-TR" smtClean="0">
              <a:solidFill>
                <a:schemeClr val="bg1"/>
              </a:solidFill>
            </a:endParaRPr>
          </a:p>
        </p:txBody>
      </p:sp>
      <p:sp>
        <p:nvSpPr>
          <p:cNvPr id="7" name="Oval 2"/>
          <p:cNvSpPr>
            <a:spLocks noChangeArrowheads="1"/>
          </p:cNvSpPr>
          <p:nvPr/>
        </p:nvSpPr>
        <p:spPr bwMode="gray">
          <a:xfrm>
            <a:off x="3586163" y="2420938"/>
            <a:ext cx="2211387" cy="2211387"/>
          </a:xfrm>
          <a:prstGeom prst="ellipse">
            <a:avLst/>
          </a:prstGeom>
          <a:gradFill rotWithShape="1">
            <a:gsLst>
              <a:gs pos="0">
                <a:srgbClr val="E6E6E6"/>
              </a:gs>
              <a:gs pos="14999">
                <a:srgbClr val="7D8496"/>
              </a:gs>
              <a:gs pos="53000">
                <a:srgbClr val="E6E6E6"/>
              </a:gs>
              <a:gs pos="67999">
                <a:srgbClr val="7D8496"/>
              </a:gs>
              <a:gs pos="92999">
                <a:srgbClr val="E6E6E6"/>
              </a:gs>
              <a:gs pos="100000">
                <a:srgbClr val="FFFFFF"/>
              </a:gs>
            </a:gsLst>
            <a:lin ang="2700000" scaled="1"/>
          </a:gradFill>
          <a:ln>
            <a:noFill/>
          </a:ln>
          <a:effectLst/>
          <a:extLst>
            <a:ext uri="{91240B29-F687-4F45-9708-019B960494DF}">
              <a14:hiddenLine xmlns:a14="http://schemas.microsoft.com/office/drawing/2010/main" xmlns="" w="9525">
                <a:solidFill>
                  <a:schemeClr val="tx1"/>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tr-TR"/>
          </a:p>
        </p:txBody>
      </p:sp>
      <p:sp>
        <p:nvSpPr>
          <p:cNvPr id="8" name="Oval 3"/>
          <p:cNvSpPr>
            <a:spLocks noChangeArrowheads="1"/>
          </p:cNvSpPr>
          <p:nvPr/>
        </p:nvSpPr>
        <p:spPr bwMode="gray">
          <a:xfrm>
            <a:off x="3876675" y="2703513"/>
            <a:ext cx="1624013" cy="1622425"/>
          </a:xfrm>
          <a:prstGeom prst="ellipse">
            <a:avLst/>
          </a:prstGeom>
          <a:gradFill rotWithShape="1">
            <a:gsLst>
              <a:gs pos="0">
                <a:srgbClr val="A1A1A1"/>
              </a:gs>
              <a:gs pos="50000">
                <a:srgbClr val="FFFFFF"/>
              </a:gs>
              <a:gs pos="100000">
                <a:srgbClr val="A1A1A1"/>
              </a:gs>
            </a:gsLst>
            <a:lin ang="2700000" scaled="1"/>
          </a:gradFill>
          <a:ln>
            <a:noFill/>
          </a:ln>
          <a:effectLst>
            <a:prstShdw prst="shdw17" dist="17961" dir="2700000">
              <a:srgbClr val="999999"/>
            </a:prstShdw>
          </a:effectLst>
          <a:extLst>
            <a:ext uri="{91240B29-F687-4F45-9708-019B960494DF}">
              <a14:hiddenLine xmlns:a14="http://schemas.microsoft.com/office/drawing/2010/main" xmlns="" w="9525">
                <a:solidFill>
                  <a:schemeClr val="tx1"/>
                </a:solidFill>
                <a:round/>
                <a:headEnd/>
                <a:tailEnd/>
              </a14:hiddenLine>
            </a:ext>
          </a:extLst>
        </p:spPr>
        <p:txBody>
          <a:bodyPr wrap="none" anchor="ctr"/>
          <a:lstStyle/>
          <a:p>
            <a:endParaRPr lang="tr-TR"/>
          </a:p>
        </p:txBody>
      </p:sp>
      <p:sp>
        <p:nvSpPr>
          <p:cNvPr id="9" name="Text Box 4"/>
          <p:cNvSpPr txBox="1">
            <a:spLocks noChangeArrowheads="1"/>
          </p:cNvSpPr>
          <p:nvPr/>
        </p:nvSpPr>
        <p:spPr bwMode="gray">
          <a:xfrm>
            <a:off x="3825875" y="3184525"/>
            <a:ext cx="1662113" cy="708025"/>
          </a:xfrm>
          <a:prstGeom prst="rect">
            <a:avLst/>
          </a:prstGeom>
          <a:noFill/>
          <a:ln>
            <a:noFill/>
          </a:ln>
          <a:effectLst/>
          <a:extLst>
            <a:ext uri="{909E8E84-426E-40DD-AFC4-6F175D3DCCD1}">
              <a14:hiddenFill xmlns:a14="http://schemas.microsoft.com/office/drawing/2010/main" xmlns="">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fontAlgn="auto">
              <a:spcBef>
                <a:spcPts val="0"/>
              </a:spcBef>
              <a:spcAft>
                <a:spcPts val="0"/>
              </a:spcAft>
              <a:defRPr/>
            </a:pPr>
            <a:r>
              <a:rPr lang="tr-TR" sz="2000" b="1" dirty="0">
                <a:solidFill>
                  <a:srgbClr val="080808"/>
                </a:solidFill>
                <a:effectLst>
                  <a:outerShdw blurRad="38100" dist="38100" dir="2700000" algn="tl">
                    <a:srgbClr val="FFFFFF"/>
                  </a:outerShdw>
                </a:effectLst>
                <a:latin typeface="Calibri" pitchFamily="34" charset="0"/>
                <a:cs typeface="Calibri" pitchFamily="34" charset="0"/>
              </a:rPr>
              <a:t>TEKNİK</a:t>
            </a:r>
          </a:p>
          <a:p>
            <a:pPr algn="ctr" fontAlgn="auto">
              <a:spcBef>
                <a:spcPts val="0"/>
              </a:spcBef>
              <a:spcAft>
                <a:spcPts val="0"/>
              </a:spcAft>
              <a:defRPr/>
            </a:pPr>
            <a:r>
              <a:rPr lang="tr-TR" sz="2000" b="1" dirty="0">
                <a:solidFill>
                  <a:srgbClr val="080808"/>
                </a:solidFill>
                <a:effectLst>
                  <a:outerShdw blurRad="38100" dist="38100" dir="2700000" algn="tl">
                    <a:srgbClr val="FFFFFF"/>
                  </a:outerShdw>
                </a:effectLst>
                <a:latin typeface="Calibri" pitchFamily="34" charset="0"/>
                <a:cs typeface="Calibri" pitchFamily="34" charset="0"/>
              </a:rPr>
              <a:t>DESTEK</a:t>
            </a:r>
            <a:endParaRPr lang="en-US" sz="2000" dirty="0">
              <a:latin typeface="Calibri" pitchFamily="34" charset="0"/>
              <a:cs typeface="Calibri" pitchFamily="34" charset="0"/>
            </a:endParaRPr>
          </a:p>
        </p:txBody>
      </p:sp>
      <p:sp>
        <p:nvSpPr>
          <p:cNvPr id="10" name="Oval 5"/>
          <p:cNvSpPr>
            <a:spLocks noChangeArrowheads="1"/>
          </p:cNvSpPr>
          <p:nvPr/>
        </p:nvSpPr>
        <p:spPr bwMode="gray">
          <a:xfrm>
            <a:off x="6286500" y="4138613"/>
            <a:ext cx="1546225" cy="1531937"/>
          </a:xfrm>
          <a:prstGeom prst="ellipse">
            <a:avLst/>
          </a:prstGeom>
          <a:gradFill rotWithShape="1">
            <a:gsLst>
              <a:gs pos="0">
                <a:srgbClr val="37F53C"/>
              </a:gs>
              <a:gs pos="100000">
                <a:schemeClr val="accent2">
                  <a:gamma/>
                  <a:shade val="31765"/>
                  <a:invGamma/>
                </a:schemeClr>
              </a:gs>
            </a:gsLst>
            <a:lin ang="5400000" scaled="1"/>
          </a:gradFill>
          <a:ln w="38100" algn="ctr">
            <a:solidFill>
              <a:srgbClr val="F8F8F8">
                <a:alpha val="80000"/>
              </a:srgbClr>
            </a:solidFill>
            <a:round/>
            <a:headEnd/>
            <a:tailEnd/>
          </a:ln>
          <a:effectLst/>
        </p:spPr>
        <p:txBody>
          <a:bodyPr wrap="none" anchor="ctr"/>
          <a:lstStyle/>
          <a:p>
            <a:pPr fontAlgn="auto">
              <a:spcBef>
                <a:spcPts val="0"/>
              </a:spcBef>
              <a:spcAft>
                <a:spcPts val="0"/>
              </a:spcAft>
              <a:defRPr/>
            </a:pPr>
            <a:endParaRPr lang="tr-TR">
              <a:latin typeface="+mn-lt"/>
              <a:cs typeface="+mn-cs"/>
            </a:endParaRPr>
          </a:p>
        </p:txBody>
      </p:sp>
      <p:pic>
        <p:nvPicPr>
          <p:cNvPr id="94217" name="Picture 6" descr="cir_lighteffect0"/>
          <p:cNvPicPr>
            <a:picLocks noChangeAspect="1" noChangeArrowheads="1"/>
          </p:cNvPicPr>
          <p:nvPr/>
        </p:nvPicPr>
        <p:blipFill>
          <a:blip r:embed="rId2" cstate="print">
            <a:lum bright="18000" contrast="-12000"/>
            <a:extLst>
              <a:ext uri="{28A0092B-C50C-407E-A947-70E740481C1C}">
                <a14:useLocalDpi xmlns:a14="http://schemas.microsoft.com/office/drawing/2010/main" xmlns="" val="0"/>
              </a:ext>
            </a:extLst>
          </a:blip>
          <a:srcRect/>
          <a:stretch>
            <a:fillRect/>
          </a:stretch>
        </p:blipFill>
        <p:spPr bwMode="gray">
          <a:xfrm>
            <a:off x="6245225" y="4073525"/>
            <a:ext cx="1624013" cy="13922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2" name="Rectangle 7"/>
          <p:cNvSpPr>
            <a:spLocks noChangeArrowheads="1"/>
          </p:cNvSpPr>
          <p:nvPr/>
        </p:nvSpPr>
        <p:spPr bwMode="white">
          <a:xfrm>
            <a:off x="6316663" y="4395788"/>
            <a:ext cx="1495425" cy="1016000"/>
          </a:xfrm>
          <a:prstGeom prst="rect">
            <a:avLst/>
          </a:prstGeom>
          <a:noFill/>
          <a:ln>
            <a:noFill/>
          </a:ln>
          <a:effectLst/>
          <a:extLst>
            <a:ext uri="{909E8E84-426E-40DD-AFC4-6F175D3DCCD1}">
              <a14:hiddenFill xmlns:a14="http://schemas.microsoft.com/office/drawing/2010/main" xmlns="">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fontAlgn="auto">
              <a:spcBef>
                <a:spcPts val="0"/>
              </a:spcBef>
              <a:spcAft>
                <a:spcPts val="0"/>
              </a:spcAft>
              <a:defRPr/>
            </a:pPr>
            <a:r>
              <a:rPr lang="en-US" sz="2000" b="1" dirty="0">
                <a:solidFill>
                  <a:schemeClr val="bg1"/>
                </a:solidFill>
                <a:effectLst>
                  <a:outerShdw blurRad="38100" dist="38100" dir="2700000" algn="tl">
                    <a:srgbClr val="000000"/>
                  </a:outerShdw>
                </a:effectLst>
                <a:latin typeface="Arial" charset="0"/>
              </a:rPr>
              <a:t> </a:t>
            </a:r>
            <a:r>
              <a:rPr lang="tr-TR" sz="2000" dirty="0">
                <a:solidFill>
                  <a:schemeClr val="bg1"/>
                </a:solidFill>
                <a:latin typeface="Calibri" pitchFamily="34" charset="0"/>
                <a:cs typeface="Calibri" pitchFamily="34" charset="0"/>
              </a:rPr>
              <a:t>Program ve Proje Hazırlama</a:t>
            </a:r>
          </a:p>
        </p:txBody>
      </p:sp>
      <p:sp>
        <p:nvSpPr>
          <p:cNvPr id="13" name="Oval 8"/>
          <p:cNvSpPr>
            <a:spLocks noChangeArrowheads="1"/>
          </p:cNvSpPr>
          <p:nvPr/>
        </p:nvSpPr>
        <p:spPr bwMode="black">
          <a:xfrm>
            <a:off x="6183313" y="4037013"/>
            <a:ext cx="1771650" cy="1770062"/>
          </a:xfrm>
          <a:prstGeom prst="ellipse">
            <a:avLst/>
          </a:prstGeom>
          <a:noFill/>
          <a:ln w="19050" cap="rnd">
            <a:solidFill>
              <a:srgbClr val="EAEAEA"/>
            </a:solidFill>
            <a:prstDash val="sysDot"/>
            <a:round/>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tr-TR"/>
          </a:p>
        </p:txBody>
      </p:sp>
      <p:sp>
        <p:nvSpPr>
          <p:cNvPr id="14" name="Oval 9"/>
          <p:cNvSpPr>
            <a:spLocks noChangeArrowheads="1"/>
          </p:cNvSpPr>
          <p:nvPr/>
        </p:nvSpPr>
        <p:spPr bwMode="black">
          <a:xfrm>
            <a:off x="3443288" y="2281238"/>
            <a:ext cx="2481262" cy="2482850"/>
          </a:xfrm>
          <a:prstGeom prst="ellipse">
            <a:avLst/>
          </a:prstGeom>
          <a:noFill/>
          <a:ln w="38100">
            <a:solidFill>
              <a:srgbClr val="EAEAEA"/>
            </a:solidFill>
            <a:round/>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tr-TR"/>
          </a:p>
        </p:txBody>
      </p:sp>
      <p:sp>
        <p:nvSpPr>
          <p:cNvPr id="15" name="Line 10"/>
          <p:cNvSpPr>
            <a:spLocks noChangeShapeType="1"/>
          </p:cNvSpPr>
          <p:nvPr/>
        </p:nvSpPr>
        <p:spPr bwMode="black">
          <a:xfrm flipV="1">
            <a:off x="3144838" y="4259263"/>
            <a:ext cx="487362" cy="304800"/>
          </a:xfrm>
          <a:prstGeom prst="line">
            <a:avLst/>
          </a:prstGeom>
          <a:noFill/>
          <a:ln w="38100">
            <a:solidFill>
              <a:schemeClr val="bg2">
                <a:lumMod val="25000"/>
              </a:schemeClr>
            </a:solidFill>
            <a:prstDash val="lgDash"/>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fontAlgn="auto">
              <a:spcBef>
                <a:spcPts val="0"/>
              </a:spcBef>
              <a:spcAft>
                <a:spcPts val="0"/>
              </a:spcAft>
              <a:defRPr/>
            </a:pPr>
            <a:endParaRPr lang="tr-TR">
              <a:latin typeface="+mn-lt"/>
              <a:cs typeface="+mn-cs"/>
            </a:endParaRPr>
          </a:p>
        </p:txBody>
      </p:sp>
      <p:sp>
        <p:nvSpPr>
          <p:cNvPr id="16" name="Line 11"/>
          <p:cNvSpPr>
            <a:spLocks noChangeShapeType="1"/>
          </p:cNvSpPr>
          <p:nvPr/>
        </p:nvSpPr>
        <p:spPr bwMode="black">
          <a:xfrm flipV="1">
            <a:off x="3060700" y="4108450"/>
            <a:ext cx="485775" cy="304800"/>
          </a:xfrm>
          <a:prstGeom prst="line">
            <a:avLst/>
          </a:prstGeom>
          <a:noFill/>
          <a:ln w="38100">
            <a:solidFill>
              <a:schemeClr val="bg2">
                <a:lumMod val="25000"/>
              </a:schemeClr>
            </a:solidFill>
            <a:prstDash val="lgDash"/>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fontAlgn="auto">
              <a:spcBef>
                <a:spcPts val="0"/>
              </a:spcBef>
              <a:spcAft>
                <a:spcPts val="0"/>
              </a:spcAft>
              <a:defRPr/>
            </a:pPr>
            <a:endParaRPr lang="tr-TR">
              <a:latin typeface="+mn-lt"/>
              <a:cs typeface="+mn-cs"/>
            </a:endParaRPr>
          </a:p>
        </p:txBody>
      </p:sp>
      <p:sp>
        <p:nvSpPr>
          <p:cNvPr id="17" name="Line 12"/>
          <p:cNvSpPr>
            <a:spLocks noChangeShapeType="1"/>
          </p:cNvSpPr>
          <p:nvPr/>
        </p:nvSpPr>
        <p:spPr bwMode="black">
          <a:xfrm flipV="1">
            <a:off x="5757863" y="2578100"/>
            <a:ext cx="508000" cy="317500"/>
          </a:xfrm>
          <a:prstGeom prst="line">
            <a:avLst/>
          </a:prstGeom>
          <a:noFill/>
          <a:ln w="38100">
            <a:solidFill>
              <a:schemeClr val="bg2">
                <a:lumMod val="25000"/>
              </a:schemeClr>
            </a:solidFill>
            <a:prstDash val="lgDash"/>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fontAlgn="auto">
              <a:spcBef>
                <a:spcPts val="0"/>
              </a:spcBef>
              <a:spcAft>
                <a:spcPts val="0"/>
              </a:spcAft>
              <a:defRPr/>
            </a:pPr>
            <a:endParaRPr lang="tr-TR">
              <a:latin typeface="+mn-lt"/>
              <a:cs typeface="+mn-cs"/>
            </a:endParaRPr>
          </a:p>
        </p:txBody>
      </p:sp>
      <p:sp>
        <p:nvSpPr>
          <p:cNvPr id="18" name="Line 13"/>
          <p:cNvSpPr>
            <a:spLocks noChangeShapeType="1"/>
          </p:cNvSpPr>
          <p:nvPr/>
        </p:nvSpPr>
        <p:spPr bwMode="black">
          <a:xfrm flipV="1">
            <a:off x="5649913" y="2457450"/>
            <a:ext cx="488950" cy="304800"/>
          </a:xfrm>
          <a:prstGeom prst="line">
            <a:avLst/>
          </a:prstGeom>
          <a:noFill/>
          <a:ln w="38100">
            <a:solidFill>
              <a:schemeClr val="bg2">
                <a:lumMod val="25000"/>
              </a:schemeClr>
            </a:solidFill>
            <a:prstDash val="lgDash"/>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fontAlgn="auto">
              <a:spcBef>
                <a:spcPts val="0"/>
              </a:spcBef>
              <a:spcAft>
                <a:spcPts val="0"/>
              </a:spcAft>
              <a:defRPr/>
            </a:pPr>
            <a:endParaRPr lang="tr-TR">
              <a:latin typeface="+mn-lt"/>
              <a:cs typeface="+mn-cs"/>
            </a:endParaRPr>
          </a:p>
        </p:txBody>
      </p:sp>
      <p:sp>
        <p:nvSpPr>
          <p:cNvPr id="19" name="Oval 14"/>
          <p:cNvSpPr>
            <a:spLocks noChangeArrowheads="1"/>
          </p:cNvSpPr>
          <p:nvPr/>
        </p:nvSpPr>
        <p:spPr bwMode="gray">
          <a:xfrm>
            <a:off x="1712913" y="4262438"/>
            <a:ext cx="1441450" cy="1425575"/>
          </a:xfrm>
          <a:prstGeom prst="ellipse">
            <a:avLst/>
          </a:prstGeom>
          <a:gradFill rotWithShape="1">
            <a:gsLst>
              <a:gs pos="0">
                <a:schemeClr val="hlink"/>
              </a:gs>
              <a:gs pos="100000">
                <a:schemeClr val="hlink">
                  <a:gamma/>
                  <a:shade val="31765"/>
                  <a:invGamma/>
                </a:schemeClr>
              </a:gs>
            </a:gsLst>
            <a:lin ang="5400000" scaled="1"/>
          </a:gradFill>
          <a:ln w="38100" algn="ctr">
            <a:solidFill>
              <a:srgbClr val="F8F8F8">
                <a:alpha val="80000"/>
              </a:srgbClr>
            </a:solidFill>
            <a:round/>
            <a:headEnd/>
            <a:tailEnd/>
          </a:ln>
          <a:effectLst/>
          <a:extLst>
            <a:ext uri="{AF507438-7753-43E0-B8FC-AC1667EBCBE1}">
              <a14:hiddenEffects xmlns:a14="http://schemas.microsoft.com/office/drawing/2010/main" xmlns="">
                <a:effectLst>
                  <a:outerShdw dist="35921" dir="2700000" algn="ctr" rotWithShape="0">
                    <a:schemeClr val="tx2">
                      <a:alpha val="50000"/>
                    </a:schemeClr>
                  </a:outerShdw>
                </a:effectLst>
              </a14:hiddenEffects>
            </a:ext>
          </a:extLst>
        </p:spPr>
        <p:txBody>
          <a:bodyPr wrap="none" anchor="ctr"/>
          <a:lstStyle/>
          <a:p>
            <a:pPr fontAlgn="auto">
              <a:spcBef>
                <a:spcPts val="0"/>
              </a:spcBef>
              <a:spcAft>
                <a:spcPts val="0"/>
              </a:spcAft>
              <a:defRPr/>
            </a:pPr>
            <a:endParaRPr lang="tr-TR">
              <a:latin typeface="+mn-lt"/>
              <a:cs typeface="+mn-cs"/>
            </a:endParaRPr>
          </a:p>
        </p:txBody>
      </p:sp>
      <p:pic>
        <p:nvPicPr>
          <p:cNvPr id="94226" name="Picture 15" descr="cir_lighteffect0"/>
          <p:cNvPicPr>
            <a:picLocks noChangeAspect="1" noChangeArrowheads="1"/>
          </p:cNvPicPr>
          <p:nvPr/>
        </p:nvPicPr>
        <p:blipFill>
          <a:blip r:embed="rId2" cstate="print">
            <a:lum bright="18000" contrast="-12000"/>
            <a:extLst>
              <a:ext uri="{28A0092B-C50C-407E-A947-70E740481C1C}">
                <a14:useLocalDpi xmlns:a14="http://schemas.microsoft.com/office/drawing/2010/main" xmlns="" val="0"/>
              </a:ext>
            </a:extLst>
          </a:blip>
          <a:srcRect/>
          <a:stretch>
            <a:fillRect/>
          </a:stretch>
        </p:blipFill>
        <p:spPr bwMode="gray">
          <a:xfrm>
            <a:off x="1673225" y="4197350"/>
            <a:ext cx="1511300" cy="1295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1" name="Rectangle 16"/>
          <p:cNvSpPr>
            <a:spLocks noChangeArrowheads="1"/>
          </p:cNvSpPr>
          <p:nvPr/>
        </p:nvSpPr>
        <p:spPr bwMode="white">
          <a:xfrm>
            <a:off x="1695450" y="4710113"/>
            <a:ext cx="1493838" cy="400050"/>
          </a:xfrm>
          <a:prstGeom prst="rect">
            <a:avLst/>
          </a:prstGeom>
          <a:noFill/>
          <a:ln>
            <a:noFill/>
          </a:ln>
          <a:effectLst/>
          <a:extLst>
            <a:ext uri="{909E8E84-426E-40DD-AFC4-6F175D3DCCD1}">
              <a14:hiddenFill xmlns:a14="http://schemas.microsoft.com/office/drawing/2010/main" xmlns="">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fontAlgn="auto">
              <a:spcBef>
                <a:spcPts val="0"/>
              </a:spcBef>
              <a:spcAft>
                <a:spcPts val="0"/>
              </a:spcAft>
              <a:defRPr/>
            </a:pPr>
            <a:r>
              <a:rPr lang="tr-TR" sz="2000" b="1" dirty="0">
                <a:solidFill>
                  <a:srgbClr val="F8F8F8"/>
                </a:solidFill>
                <a:effectLst>
                  <a:outerShdw blurRad="38100" dist="38100" dir="2700000" algn="tl">
                    <a:srgbClr val="000000"/>
                  </a:outerShdw>
                </a:effectLst>
                <a:latin typeface="Calibri" pitchFamily="34" charset="0"/>
                <a:cs typeface="Calibri" pitchFamily="34" charset="0"/>
              </a:rPr>
              <a:t>Eğitim</a:t>
            </a:r>
            <a:endParaRPr lang="en-US" sz="2000" dirty="0">
              <a:latin typeface="Calibri" pitchFamily="34" charset="0"/>
              <a:cs typeface="Calibri" pitchFamily="34" charset="0"/>
            </a:endParaRPr>
          </a:p>
        </p:txBody>
      </p:sp>
      <p:sp>
        <p:nvSpPr>
          <p:cNvPr id="22" name="Oval 17"/>
          <p:cNvSpPr>
            <a:spLocks noChangeArrowheads="1"/>
          </p:cNvSpPr>
          <p:nvPr/>
        </p:nvSpPr>
        <p:spPr bwMode="black">
          <a:xfrm>
            <a:off x="1611313" y="4160838"/>
            <a:ext cx="1647825" cy="1646237"/>
          </a:xfrm>
          <a:prstGeom prst="ellipse">
            <a:avLst/>
          </a:prstGeom>
          <a:noFill/>
          <a:ln w="19050" cap="rnd">
            <a:solidFill>
              <a:srgbClr val="EAEAEA"/>
            </a:solidFill>
            <a:prstDash val="sysDot"/>
            <a:round/>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tr-TR"/>
          </a:p>
        </p:txBody>
      </p:sp>
      <p:sp>
        <p:nvSpPr>
          <p:cNvPr id="23" name="Oval 18"/>
          <p:cNvSpPr>
            <a:spLocks noChangeArrowheads="1"/>
          </p:cNvSpPr>
          <p:nvPr/>
        </p:nvSpPr>
        <p:spPr bwMode="gray">
          <a:xfrm>
            <a:off x="1463675" y="1398588"/>
            <a:ext cx="1631950" cy="1614487"/>
          </a:xfrm>
          <a:prstGeom prst="ellipse">
            <a:avLst/>
          </a:prstGeom>
          <a:gradFill rotWithShape="1">
            <a:gsLst>
              <a:gs pos="0">
                <a:schemeClr val="folHlink"/>
              </a:gs>
              <a:gs pos="100000">
                <a:schemeClr val="folHlink">
                  <a:gamma/>
                  <a:shade val="46275"/>
                  <a:invGamma/>
                </a:schemeClr>
              </a:gs>
            </a:gsLst>
            <a:lin ang="5400000" scaled="1"/>
          </a:gradFill>
          <a:ln w="38100" algn="ctr">
            <a:solidFill>
              <a:srgbClr val="F8F8F8">
                <a:alpha val="80000"/>
              </a:srgbClr>
            </a:solidFill>
            <a:round/>
            <a:headEnd/>
            <a:tailEnd/>
          </a:ln>
          <a:effectLst/>
          <a:extLst>
            <a:ext uri="{AF507438-7753-43E0-B8FC-AC1667EBCBE1}">
              <a14:hiddenEffects xmlns:a14="http://schemas.microsoft.com/office/drawing/2010/main" xmlns="">
                <a:effectLst>
                  <a:outerShdw dist="35921" dir="2700000" algn="ctr" rotWithShape="0">
                    <a:schemeClr val="tx2">
                      <a:alpha val="50000"/>
                    </a:schemeClr>
                  </a:outerShdw>
                </a:effectLst>
              </a14:hiddenEffects>
            </a:ext>
          </a:extLst>
        </p:spPr>
        <p:txBody>
          <a:bodyPr wrap="none" anchor="ctr"/>
          <a:lstStyle/>
          <a:p>
            <a:pPr fontAlgn="auto">
              <a:spcBef>
                <a:spcPts val="0"/>
              </a:spcBef>
              <a:spcAft>
                <a:spcPts val="0"/>
              </a:spcAft>
              <a:defRPr/>
            </a:pPr>
            <a:endParaRPr lang="tr-TR">
              <a:latin typeface="+mn-lt"/>
              <a:cs typeface="+mn-cs"/>
            </a:endParaRPr>
          </a:p>
        </p:txBody>
      </p:sp>
      <p:pic>
        <p:nvPicPr>
          <p:cNvPr id="94230" name="Picture 19" descr="cir_lighteffect0"/>
          <p:cNvPicPr>
            <a:picLocks noChangeAspect="1" noChangeArrowheads="1"/>
          </p:cNvPicPr>
          <p:nvPr/>
        </p:nvPicPr>
        <p:blipFill>
          <a:blip r:embed="rId2" cstate="print">
            <a:lum bright="18000" contrast="-12000"/>
            <a:extLst>
              <a:ext uri="{28A0092B-C50C-407E-A947-70E740481C1C}">
                <a14:useLocalDpi xmlns:a14="http://schemas.microsoft.com/office/drawing/2010/main" xmlns="" val="0"/>
              </a:ext>
            </a:extLst>
          </a:blip>
          <a:srcRect/>
          <a:stretch>
            <a:fillRect/>
          </a:stretch>
        </p:blipFill>
        <p:spPr bwMode="gray">
          <a:xfrm>
            <a:off x="1490663" y="1336675"/>
            <a:ext cx="1557337" cy="1333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5" name="Rectangle 20"/>
          <p:cNvSpPr>
            <a:spLocks noChangeArrowheads="1"/>
          </p:cNvSpPr>
          <p:nvPr/>
        </p:nvSpPr>
        <p:spPr bwMode="white">
          <a:xfrm>
            <a:off x="1450975" y="1654175"/>
            <a:ext cx="1693863" cy="1016000"/>
          </a:xfrm>
          <a:prstGeom prst="rect">
            <a:avLst/>
          </a:prstGeom>
          <a:noFill/>
          <a:ln>
            <a:noFill/>
          </a:ln>
          <a:effectLst/>
          <a:extLst>
            <a:ext uri="{909E8E84-426E-40DD-AFC4-6F175D3DCCD1}">
              <a14:hiddenFill xmlns:a14="http://schemas.microsoft.com/office/drawing/2010/main" xmlns="">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fontAlgn="auto">
              <a:spcBef>
                <a:spcPts val="0"/>
              </a:spcBef>
              <a:spcAft>
                <a:spcPts val="0"/>
              </a:spcAft>
              <a:defRPr/>
            </a:pPr>
            <a:r>
              <a:rPr lang="en-US" sz="2000" b="1" dirty="0">
                <a:solidFill>
                  <a:schemeClr val="bg1"/>
                </a:solidFill>
                <a:effectLst>
                  <a:outerShdw blurRad="38100" dist="38100" dir="2700000" algn="tl">
                    <a:srgbClr val="000000"/>
                  </a:outerShdw>
                </a:effectLst>
                <a:latin typeface="Arial" charset="0"/>
              </a:rPr>
              <a:t> </a:t>
            </a:r>
            <a:r>
              <a:rPr lang="tr-TR" sz="2000" dirty="0">
                <a:solidFill>
                  <a:schemeClr val="bg1"/>
                </a:solidFill>
                <a:latin typeface="Calibri" pitchFamily="34" charset="0"/>
                <a:cs typeface="Calibri" pitchFamily="34" charset="0"/>
              </a:rPr>
              <a:t>Kapasite Geliştirici faaliyetler</a:t>
            </a:r>
          </a:p>
        </p:txBody>
      </p:sp>
      <p:sp>
        <p:nvSpPr>
          <p:cNvPr id="26" name="Oval 21"/>
          <p:cNvSpPr>
            <a:spLocks noChangeArrowheads="1"/>
          </p:cNvSpPr>
          <p:nvPr/>
        </p:nvSpPr>
        <p:spPr bwMode="black">
          <a:xfrm>
            <a:off x="1331913" y="1295400"/>
            <a:ext cx="1870075" cy="1866900"/>
          </a:xfrm>
          <a:prstGeom prst="ellipse">
            <a:avLst/>
          </a:prstGeom>
          <a:noFill/>
          <a:ln w="19050" cap="rnd">
            <a:solidFill>
              <a:srgbClr val="EAEAEA"/>
            </a:solidFill>
            <a:prstDash val="sysDot"/>
            <a:round/>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tr-TR"/>
          </a:p>
        </p:txBody>
      </p:sp>
      <p:sp>
        <p:nvSpPr>
          <p:cNvPr id="27" name="Line 22"/>
          <p:cNvSpPr>
            <a:spLocks noChangeShapeType="1"/>
          </p:cNvSpPr>
          <p:nvPr/>
        </p:nvSpPr>
        <p:spPr bwMode="black">
          <a:xfrm>
            <a:off x="3076575" y="2500313"/>
            <a:ext cx="561975" cy="342900"/>
          </a:xfrm>
          <a:prstGeom prst="line">
            <a:avLst/>
          </a:prstGeom>
          <a:noFill/>
          <a:ln w="38100">
            <a:solidFill>
              <a:schemeClr val="bg2">
                <a:lumMod val="25000"/>
              </a:schemeClr>
            </a:solidFill>
            <a:prstDash val="lgDash"/>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fontAlgn="auto">
              <a:spcBef>
                <a:spcPts val="0"/>
              </a:spcBef>
              <a:spcAft>
                <a:spcPts val="0"/>
              </a:spcAft>
              <a:defRPr/>
            </a:pPr>
            <a:endParaRPr lang="tr-TR">
              <a:latin typeface="+mn-lt"/>
              <a:cs typeface="+mn-cs"/>
            </a:endParaRPr>
          </a:p>
        </p:txBody>
      </p:sp>
      <p:sp>
        <p:nvSpPr>
          <p:cNvPr id="28" name="Line 23"/>
          <p:cNvSpPr>
            <a:spLocks noChangeShapeType="1"/>
          </p:cNvSpPr>
          <p:nvPr/>
        </p:nvSpPr>
        <p:spPr bwMode="black">
          <a:xfrm>
            <a:off x="2990850" y="2644775"/>
            <a:ext cx="563563" cy="342900"/>
          </a:xfrm>
          <a:prstGeom prst="line">
            <a:avLst/>
          </a:prstGeom>
          <a:noFill/>
          <a:ln w="38100">
            <a:solidFill>
              <a:schemeClr val="bg2">
                <a:lumMod val="25000"/>
              </a:schemeClr>
            </a:solidFill>
            <a:prstDash val="lgDash"/>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fontAlgn="auto">
              <a:spcBef>
                <a:spcPts val="0"/>
              </a:spcBef>
              <a:spcAft>
                <a:spcPts val="0"/>
              </a:spcAft>
              <a:defRPr/>
            </a:pPr>
            <a:endParaRPr lang="tr-TR">
              <a:latin typeface="+mn-lt"/>
              <a:cs typeface="+mn-cs"/>
            </a:endParaRPr>
          </a:p>
        </p:txBody>
      </p:sp>
      <p:sp>
        <p:nvSpPr>
          <p:cNvPr id="29" name="Oval 24"/>
          <p:cNvSpPr>
            <a:spLocks noChangeArrowheads="1"/>
          </p:cNvSpPr>
          <p:nvPr/>
        </p:nvSpPr>
        <p:spPr bwMode="gray">
          <a:xfrm>
            <a:off x="6265863" y="1398588"/>
            <a:ext cx="1652587" cy="1633537"/>
          </a:xfrm>
          <a:prstGeom prst="ellipse">
            <a:avLst/>
          </a:prstGeom>
          <a:gradFill rotWithShape="1">
            <a:gsLst>
              <a:gs pos="0">
                <a:schemeClr val="accent1"/>
              </a:gs>
              <a:gs pos="100000">
                <a:schemeClr val="accent1">
                  <a:gamma/>
                  <a:shade val="31765"/>
                  <a:invGamma/>
                </a:schemeClr>
              </a:gs>
            </a:gsLst>
            <a:lin ang="5400000" scaled="1"/>
          </a:gradFill>
          <a:ln w="38100" algn="ctr">
            <a:solidFill>
              <a:srgbClr val="F8F8F8">
                <a:alpha val="80000"/>
              </a:srgbClr>
            </a:solidFill>
            <a:round/>
            <a:headEnd/>
            <a:tailEnd/>
          </a:ln>
          <a:effectLst/>
          <a:extLst>
            <a:ext uri="{AF507438-7753-43E0-B8FC-AC1667EBCBE1}">
              <a14:hiddenEffects xmlns:a14="http://schemas.microsoft.com/office/drawing/2010/main" xmlns="">
                <a:effectLst>
                  <a:outerShdw dist="35921" dir="2700000" algn="ctr" rotWithShape="0">
                    <a:schemeClr val="tx2">
                      <a:alpha val="50000"/>
                    </a:schemeClr>
                  </a:outerShdw>
                </a:effectLst>
              </a14:hiddenEffects>
            </a:ext>
          </a:extLst>
        </p:spPr>
        <p:txBody>
          <a:bodyPr wrap="none" anchor="ctr"/>
          <a:lstStyle/>
          <a:p>
            <a:pPr fontAlgn="auto">
              <a:spcBef>
                <a:spcPts val="0"/>
              </a:spcBef>
              <a:spcAft>
                <a:spcPts val="0"/>
              </a:spcAft>
              <a:defRPr/>
            </a:pPr>
            <a:endParaRPr lang="tr-TR">
              <a:latin typeface="+mn-lt"/>
              <a:cs typeface="+mn-cs"/>
            </a:endParaRPr>
          </a:p>
        </p:txBody>
      </p:sp>
      <p:pic>
        <p:nvPicPr>
          <p:cNvPr id="94236" name="Picture 25" descr="cir_lighteffect0"/>
          <p:cNvPicPr>
            <a:picLocks noChangeAspect="1" noChangeArrowheads="1"/>
          </p:cNvPicPr>
          <p:nvPr/>
        </p:nvPicPr>
        <p:blipFill>
          <a:blip r:embed="rId2" cstate="print">
            <a:lum bright="18000" contrast="-12000"/>
            <a:extLst>
              <a:ext uri="{28A0092B-C50C-407E-A947-70E740481C1C}">
                <a14:useLocalDpi xmlns:a14="http://schemas.microsoft.com/office/drawing/2010/main" xmlns="" val="0"/>
              </a:ext>
            </a:extLst>
          </a:blip>
          <a:srcRect/>
          <a:stretch>
            <a:fillRect/>
          </a:stretch>
        </p:blipFill>
        <p:spPr bwMode="gray">
          <a:xfrm>
            <a:off x="6270625" y="1325563"/>
            <a:ext cx="1576388" cy="1349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1" name="Rectangle 26"/>
          <p:cNvSpPr>
            <a:spLocks noChangeArrowheads="1"/>
          </p:cNvSpPr>
          <p:nvPr/>
        </p:nvSpPr>
        <p:spPr bwMode="white">
          <a:xfrm>
            <a:off x="6362700" y="1465263"/>
            <a:ext cx="1470025" cy="1477962"/>
          </a:xfrm>
          <a:prstGeom prst="rect">
            <a:avLst/>
          </a:prstGeom>
          <a:noFill/>
          <a:ln>
            <a:noFill/>
          </a:ln>
          <a:effectLst/>
          <a:extLst>
            <a:ext uri="{909E8E84-426E-40DD-AFC4-6F175D3DCCD1}">
              <a14:hiddenFill xmlns:a14="http://schemas.microsoft.com/office/drawing/2010/main" xmlns="">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fontAlgn="auto">
              <a:spcBef>
                <a:spcPts val="0"/>
              </a:spcBef>
              <a:spcAft>
                <a:spcPts val="0"/>
              </a:spcAft>
              <a:defRPr/>
            </a:pPr>
            <a:r>
              <a:rPr lang="en-US" b="1" dirty="0">
                <a:solidFill>
                  <a:schemeClr val="bg1"/>
                </a:solidFill>
                <a:effectLst>
                  <a:outerShdw blurRad="38100" dist="38100" dir="2700000" algn="tl">
                    <a:srgbClr val="000000"/>
                  </a:outerShdw>
                </a:effectLst>
                <a:latin typeface="+mj-lt"/>
              </a:rPr>
              <a:t> </a:t>
            </a:r>
            <a:r>
              <a:rPr lang="tr-TR" dirty="0">
                <a:solidFill>
                  <a:schemeClr val="bg1"/>
                </a:solidFill>
                <a:latin typeface="Calibri" pitchFamily="34" charset="0"/>
                <a:cs typeface="Calibri" pitchFamily="34" charset="0"/>
              </a:rPr>
              <a:t>Lobi Faaliyetleri ve Uluslar arası İlişkiler Kurma</a:t>
            </a:r>
            <a:endParaRPr lang="en-US" dirty="0">
              <a:solidFill>
                <a:schemeClr val="bg1"/>
              </a:solidFill>
              <a:latin typeface="Calibri" pitchFamily="34" charset="0"/>
              <a:cs typeface="Calibri" pitchFamily="34" charset="0"/>
            </a:endParaRPr>
          </a:p>
        </p:txBody>
      </p:sp>
      <p:sp>
        <p:nvSpPr>
          <p:cNvPr id="32" name="Oval 27"/>
          <p:cNvSpPr>
            <a:spLocks noChangeArrowheads="1"/>
          </p:cNvSpPr>
          <p:nvPr/>
        </p:nvSpPr>
        <p:spPr bwMode="black">
          <a:xfrm>
            <a:off x="6091238" y="1295400"/>
            <a:ext cx="1928812" cy="1889125"/>
          </a:xfrm>
          <a:prstGeom prst="ellipse">
            <a:avLst/>
          </a:prstGeom>
          <a:noFill/>
          <a:ln w="19050" cap="rnd">
            <a:solidFill>
              <a:srgbClr val="EAEAEA"/>
            </a:solidFill>
            <a:prstDash val="sysDot"/>
            <a:round/>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tr-TR"/>
          </a:p>
        </p:txBody>
      </p:sp>
      <p:sp>
        <p:nvSpPr>
          <p:cNvPr id="33" name="Line 28"/>
          <p:cNvSpPr>
            <a:spLocks noChangeShapeType="1"/>
          </p:cNvSpPr>
          <p:nvPr/>
        </p:nvSpPr>
        <p:spPr bwMode="black">
          <a:xfrm>
            <a:off x="5840413" y="3962400"/>
            <a:ext cx="561975" cy="342900"/>
          </a:xfrm>
          <a:prstGeom prst="line">
            <a:avLst/>
          </a:prstGeom>
          <a:noFill/>
          <a:ln w="38100">
            <a:solidFill>
              <a:schemeClr val="bg2">
                <a:lumMod val="25000"/>
              </a:schemeClr>
            </a:solidFill>
            <a:prstDash val="lgDash"/>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fontAlgn="auto">
              <a:spcBef>
                <a:spcPts val="0"/>
              </a:spcBef>
              <a:spcAft>
                <a:spcPts val="0"/>
              </a:spcAft>
              <a:defRPr/>
            </a:pPr>
            <a:endParaRPr lang="tr-TR">
              <a:latin typeface="+mn-lt"/>
              <a:cs typeface="+mn-cs"/>
            </a:endParaRPr>
          </a:p>
        </p:txBody>
      </p:sp>
      <p:sp>
        <p:nvSpPr>
          <p:cNvPr id="34" name="Line 29"/>
          <p:cNvSpPr>
            <a:spLocks noChangeShapeType="1"/>
          </p:cNvSpPr>
          <p:nvPr/>
        </p:nvSpPr>
        <p:spPr bwMode="black">
          <a:xfrm>
            <a:off x="5754688" y="4106863"/>
            <a:ext cx="563562" cy="344487"/>
          </a:xfrm>
          <a:prstGeom prst="line">
            <a:avLst/>
          </a:prstGeom>
          <a:noFill/>
          <a:ln w="38100">
            <a:solidFill>
              <a:schemeClr val="bg2">
                <a:lumMod val="25000"/>
              </a:schemeClr>
            </a:solidFill>
            <a:prstDash val="lgDash"/>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fontAlgn="auto">
              <a:spcBef>
                <a:spcPts val="0"/>
              </a:spcBef>
              <a:spcAft>
                <a:spcPts val="0"/>
              </a:spcAft>
              <a:defRPr/>
            </a:pPr>
            <a:endParaRPr lang="tr-TR">
              <a:latin typeface="+mn-lt"/>
              <a:cs typeface="+mn-cs"/>
            </a:endParaRPr>
          </a:p>
        </p:txBody>
      </p:sp>
      <p:sp>
        <p:nvSpPr>
          <p:cNvPr id="42" name="Oval 9"/>
          <p:cNvSpPr>
            <a:spLocks noChangeArrowheads="1"/>
          </p:cNvSpPr>
          <p:nvPr/>
        </p:nvSpPr>
        <p:spPr bwMode="black">
          <a:xfrm>
            <a:off x="2652713" y="1751013"/>
            <a:ext cx="3997325" cy="3635375"/>
          </a:xfrm>
          <a:prstGeom prst="ellipse">
            <a:avLst/>
          </a:prstGeom>
          <a:noFill/>
          <a:ln w="38100">
            <a:solidFill>
              <a:srgbClr val="EAEAEA"/>
            </a:solidFill>
            <a:prstDash val="lgDash"/>
            <a:round/>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tr-TR"/>
          </a:p>
        </p:txBody>
      </p:sp>
    </p:spTree>
    <p:extLst>
      <p:ext uri="{BB962C8B-B14F-4D97-AF65-F5344CB8AC3E}">
        <p14:creationId xmlns:p14="http://schemas.microsoft.com/office/powerpoint/2010/main" xmlns="" val="3840301361"/>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nodeType="afterGroup">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arn(inVertical)">
                                      <p:cBhvr>
                                        <p:cTn id="11" dur="500"/>
                                        <p:tgtEl>
                                          <p:spTgt spid="8"/>
                                        </p:tgtEl>
                                      </p:cBhvr>
                                    </p:animEffect>
                                  </p:childTnLst>
                                </p:cTn>
                              </p:par>
                              <p:par>
                                <p:cTn id="12" presetID="16" presetClass="entr" presetSubtype="21" fill="hold" grpId="0" nodeType="with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barn(inVertical)">
                                      <p:cBhvr>
                                        <p:cTn id="14" dur="500"/>
                                        <p:tgtEl>
                                          <p:spTgt spid="7"/>
                                        </p:tgtEl>
                                      </p:cBhvr>
                                    </p:animEffect>
                                  </p:childTnLst>
                                </p:cTn>
                              </p:par>
                              <p:par>
                                <p:cTn id="15" presetID="16" presetClass="entr" presetSubtype="37"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barn(outVertical)">
                                      <p:cBhvr>
                                        <p:cTn id="17" dur="500"/>
                                        <p:tgtEl>
                                          <p:spTgt spid="14"/>
                                        </p:tgtEl>
                                      </p:cBhvr>
                                    </p:animEffect>
                                  </p:childTnLst>
                                </p:cTn>
                              </p:par>
                              <p:par>
                                <p:cTn id="18" presetID="16" presetClass="entr" presetSubtype="37" fill="hold" grpId="0" nodeType="withEffect">
                                  <p:stCondLst>
                                    <p:cond delay="0"/>
                                  </p:stCondLst>
                                  <p:childTnLst>
                                    <p:set>
                                      <p:cBhvr>
                                        <p:cTn id="19" dur="1" fill="hold">
                                          <p:stCondLst>
                                            <p:cond delay="0"/>
                                          </p:stCondLst>
                                        </p:cTn>
                                        <p:tgtEl>
                                          <p:spTgt spid="42"/>
                                        </p:tgtEl>
                                        <p:attrNameLst>
                                          <p:attrName>style.visibility</p:attrName>
                                        </p:attrNameLst>
                                      </p:cBhvr>
                                      <p:to>
                                        <p:strVal val="visible"/>
                                      </p:to>
                                    </p:set>
                                    <p:animEffect transition="in" filter="barn(outVertical)">
                                      <p:cBhvr>
                                        <p:cTn id="20" dur="500"/>
                                        <p:tgtEl>
                                          <p:spTgt spid="42"/>
                                        </p:tgtEl>
                                      </p:cBhvr>
                                    </p:animEffect>
                                  </p:childTnLst>
                                </p:cTn>
                              </p:par>
                              <p:par>
                                <p:cTn id="21" presetID="16" presetClass="entr" presetSubtype="37" fill="hold" grpId="0" nodeType="withEffect">
                                  <p:stCondLst>
                                    <p:cond delay="0"/>
                                  </p:stCondLst>
                                  <p:childTnLst>
                                    <p:set>
                                      <p:cBhvr>
                                        <p:cTn id="22" dur="1" fill="hold">
                                          <p:stCondLst>
                                            <p:cond delay="0"/>
                                          </p:stCondLst>
                                        </p:cTn>
                                        <p:tgtEl>
                                          <p:spTgt spid="39"/>
                                        </p:tgtEl>
                                        <p:attrNameLst>
                                          <p:attrName>style.visibility</p:attrName>
                                        </p:attrNameLst>
                                      </p:cBhvr>
                                      <p:to>
                                        <p:strVal val="visible"/>
                                      </p:to>
                                    </p:set>
                                    <p:animEffect transition="in" filter="barn(outVertical)">
                                      <p:cBhvr>
                                        <p:cTn id="23" dur="500"/>
                                        <p:tgtEl>
                                          <p:spTgt spid="39"/>
                                        </p:tgtEl>
                                      </p:cBhvr>
                                    </p:animEffect>
                                  </p:childTnLst>
                                </p:cTn>
                              </p:par>
                            </p:childTnLst>
                          </p:cTn>
                        </p:par>
                        <p:par>
                          <p:cTn id="24" fill="hold" nodeType="afterGroup">
                            <p:stCondLst>
                              <p:cond delay="1000"/>
                            </p:stCondLst>
                            <p:childTnLst>
                              <p:par>
                                <p:cTn id="25" presetID="16" presetClass="entr" presetSubtype="21" fill="hold" grpId="0" nodeType="after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barn(inVertical)">
                                      <p:cBhvr>
                                        <p:cTn id="27" dur="500"/>
                                        <p:tgtEl>
                                          <p:spTgt spid="32"/>
                                        </p:tgtEl>
                                      </p:cBhvr>
                                    </p:animEffect>
                                  </p:childTnLst>
                                </p:cTn>
                              </p:par>
                              <p:par>
                                <p:cTn id="28" presetID="22" presetClass="entr" presetSubtype="4" fill="hold" nodeType="with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wipe(down)">
                                      <p:cBhvr>
                                        <p:cTn id="30" dur="500"/>
                                        <p:tgtEl>
                                          <p:spTgt spid="17"/>
                                        </p:tgtEl>
                                      </p:cBhvr>
                                    </p:animEffect>
                                  </p:childTnLst>
                                </p:cTn>
                              </p:par>
                              <p:par>
                                <p:cTn id="31" presetID="22" presetClass="entr" presetSubtype="4" fill="hold" nodeType="with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wipe(down)">
                                      <p:cBhvr>
                                        <p:cTn id="33" dur="500"/>
                                        <p:tgtEl>
                                          <p:spTgt spid="18"/>
                                        </p:tgtEl>
                                      </p:cBhvr>
                                    </p:animEffect>
                                  </p:childTnLst>
                                </p:cTn>
                              </p:par>
                            </p:childTnLst>
                          </p:cTn>
                        </p:par>
                        <p:par>
                          <p:cTn id="34" fill="hold" nodeType="afterGroup">
                            <p:stCondLst>
                              <p:cond delay="1500"/>
                            </p:stCondLst>
                            <p:childTnLst>
                              <p:par>
                                <p:cTn id="35" presetID="22" presetClass="entr" presetSubtype="8" fill="hold" grpId="0" nodeType="after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wipe(left)">
                                      <p:cBhvr>
                                        <p:cTn id="37" dur="500"/>
                                        <p:tgtEl>
                                          <p:spTgt spid="29"/>
                                        </p:tgtEl>
                                      </p:cBhvr>
                                    </p:animEffect>
                                  </p:childTnLst>
                                </p:cTn>
                              </p:par>
                              <p:par>
                                <p:cTn id="38" presetID="22" presetClass="entr" presetSubtype="4" fill="hold" nodeType="withEffect">
                                  <p:stCondLst>
                                    <p:cond delay="0"/>
                                  </p:stCondLst>
                                  <p:childTnLst>
                                    <p:set>
                                      <p:cBhvr>
                                        <p:cTn id="39" dur="1" fill="hold">
                                          <p:stCondLst>
                                            <p:cond delay="0"/>
                                          </p:stCondLst>
                                        </p:cTn>
                                        <p:tgtEl>
                                          <p:spTgt spid="27"/>
                                        </p:tgtEl>
                                        <p:attrNameLst>
                                          <p:attrName>style.visibility</p:attrName>
                                        </p:attrNameLst>
                                      </p:cBhvr>
                                      <p:to>
                                        <p:strVal val="visible"/>
                                      </p:to>
                                    </p:set>
                                    <p:animEffect transition="in" filter="wipe(down)">
                                      <p:cBhvr>
                                        <p:cTn id="40" dur="500"/>
                                        <p:tgtEl>
                                          <p:spTgt spid="27"/>
                                        </p:tgtEl>
                                      </p:cBhvr>
                                    </p:animEffect>
                                  </p:childTnLst>
                                </p:cTn>
                              </p:par>
                              <p:par>
                                <p:cTn id="41" presetID="22" presetClass="entr" presetSubtype="4" fill="hold" nodeType="with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wipe(down)">
                                      <p:cBhvr>
                                        <p:cTn id="43" dur="500"/>
                                        <p:tgtEl>
                                          <p:spTgt spid="28"/>
                                        </p:tgtEl>
                                      </p:cBhvr>
                                    </p:animEffect>
                                  </p:childTnLst>
                                </p:cTn>
                              </p:par>
                            </p:childTnLst>
                          </p:cTn>
                        </p:par>
                        <p:par>
                          <p:cTn id="44" fill="hold" nodeType="afterGroup">
                            <p:stCondLst>
                              <p:cond delay="2000"/>
                            </p:stCondLst>
                            <p:childTnLst>
                              <p:par>
                                <p:cTn id="45" presetID="16" presetClass="entr" presetSubtype="21" fill="hold" grpId="0" nodeType="after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barn(inVertical)">
                                      <p:cBhvr>
                                        <p:cTn id="47" dur="500"/>
                                        <p:tgtEl>
                                          <p:spTgt spid="26"/>
                                        </p:tgtEl>
                                      </p:cBhvr>
                                    </p:animEffect>
                                  </p:childTnLst>
                                </p:cTn>
                              </p:par>
                            </p:childTnLst>
                          </p:cTn>
                        </p:par>
                        <p:par>
                          <p:cTn id="48" fill="hold" nodeType="afterGroup">
                            <p:stCondLst>
                              <p:cond delay="2500"/>
                            </p:stCondLst>
                            <p:childTnLst>
                              <p:par>
                                <p:cTn id="49" presetID="22" presetClass="entr" presetSubtype="2" fill="hold" grpId="0" nodeType="after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wipe(right)">
                                      <p:cBhvr>
                                        <p:cTn id="51" dur="500"/>
                                        <p:tgtEl>
                                          <p:spTgt spid="23"/>
                                        </p:tgtEl>
                                      </p:cBhvr>
                                    </p:animEffect>
                                  </p:childTnLst>
                                </p:cTn>
                              </p:par>
                              <p:par>
                                <p:cTn id="52" presetID="22" presetClass="entr" presetSubtype="1" fill="hold" nodeType="with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wipe(up)">
                                      <p:cBhvr>
                                        <p:cTn id="54" dur="500"/>
                                        <p:tgtEl>
                                          <p:spTgt spid="16"/>
                                        </p:tgtEl>
                                      </p:cBhvr>
                                    </p:animEffect>
                                  </p:childTnLst>
                                </p:cTn>
                              </p:par>
                              <p:par>
                                <p:cTn id="55" presetID="22" presetClass="entr" presetSubtype="1" fill="hold" nodeType="with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wipe(up)">
                                      <p:cBhvr>
                                        <p:cTn id="57" dur="500"/>
                                        <p:tgtEl>
                                          <p:spTgt spid="15"/>
                                        </p:tgtEl>
                                      </p:cBhvr>
                                    </p:animEffect>
                                  </p:childTnLst>
                                </p:cTn>
                              </p:par>
                            </p:childTnLst>
                          </p:cTn>
                        </p:par>
                        <p:par>
                          <p:cTn id="58" fill="hold" nodeType="afterGroup">
                            <p:stCondLst>
                              <p:cond delay="3000"/>
                            </p:stCondLst>
                            <p:childTnLst>
                              <p:par>
                                <p:cTn id="59" presetID="16" presetClass="entr" presetSubtype="21" fill="hold" grpId="0" nodeType="after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barn(inVertical)">
                                      <p:cBhvr>
                                        <p:cTn id="61" dur="500"/>
                                        <p:tgtEl>
                                          <p:spTgt spid="22"/>
                                        </p:tgtEl>
                                      </p:cBhvr>
                                    </p:animEffect>
                                  </p:childTnLst>
                                </p:cTn>
                              </p:par>
                            </p:childTnLst>
                          </p:cTn>
                        </p:par>
                        <p:par>
                          <p:cTn id="62" fill="hold" nodeType="afterGroup">
                            <p:stCondLst>
                              <p:cond delay="3500"/>
                            </p:stCondLst>
                            <p:childTnLst>
                              <p:par>
                                <p:cTn id="63" presetID="22" presetClass="entr" presetSubtype="1" fill="hold" grpId="0" nodeType="afterEffect">
                                  <p:stCondLst>
                                    <p:cond delay="0"/>
                                  </p:stCondLst>
                                  <p:childTnLst>
                                    <p:set>
                                      <p:cBhvr>
                                        <p:cTn id="64" dur="1" fill="hold">
                                          <p:stCondLst>
                                            <p:cond delay="0"/>
                                          </p:stCondLst>
                                        </p:cTn>
                                        <p:tgtEl>
                                          <p:spTgt spid="19"/>
                                        </p:tgtEl>
                                        <p:attrNameLst>
                                          <p:attrName>style.visibility</p:attrName>
                                        </p:attrNameLst>
                                      </p:cBhvr>
                                      <p:to>
                                        <p:strVal val="visible"/>
                                      </p:to>
                                    </p:set>
                                    <p:animEffect transition="in" filter="wipe(up)">
                                      <p:cBhvr>
                                        <p:cTn id="65" dur="500"/>
                                        <p:tgtEl>
                                          <p:spTgt spid="19"/>
                                        </p:tgtEl>
                                      </p:cBhvr>
                                    </p:animEffect>
                                  </p:childTnLst>
                                </p:cTn>
                              </p:par>
                              <p:par>
                                <p:cTn id="66" presetID="22" presetClass="entr" presetSubtype="1" fill="hold" grpId="0" nodeType="withEffect">
                                  <p:stCondLst>
                                    <p:cond delay="0"/>
                                  </p:stCondLst>
                                  <p:childTnLst>
                                    <p:set>
                                      <p:cBhvr>
                                        <p:cTn id="67" dur="1" fill="hold">
                                          <p:stCondLst>
                                            <p:cond delay="0"/>
                                          </p:stCondLst>
                                        </p:cTn>
                                        <p:tgtEl>
                                          <p:spTgt spid="21"/>
                                        </p:tgtEl>
                                        <p:attrNameLst>
                                          <p:attrName>style.visibility</p:attrName>
                                        </p:attrNameLst>
                                      </p:cBhvr>
                                      <p:to>
                                        <p:strVal val="visible"/>
                                      </p:to>
                                    </p:set>
                                    <p:animEffect transition="in" filter="wipe(up)">
                                      <p:cBhvr>
                                        <p:cTn id="68" dur="500"/>
                                        <p:tgtEl>
                                          <p:spTgt spid="21"/>
                                        </p:tgtEl>
                                      </p:cBhvr>
                                    </p:animEffect>
                                  </p:childTnLst>
                                </p:cTn>
                              </p:par>
                              <p:par>
                                <p:cTn id="69" presetID="22" presetClass="entr" presetSubtype="8" fill="hold" nodeType="withEffect">
                                  <p:stCondLst>
                                    <p:cond delay="0"/>
                                  </p:stCondLst>
                                  <p:childTnLst>
                                    <p:set>
                                      <p:cBhvr>
                                        <p:cTn id="70" dur="1" fill="hold">
                                          <p:stCondLst>
                                            <p:cond delay="0"/>
                                          </p:stCondLst>
                                        </p:cTn>
                                        <p:tgtEl>
                                          <p:spTgt spid="34"/>
                                        </p:tgtEl>
                                        <p:attrNameLst>
                                          <p:attrName>style.visibility</p:attrName>
                                        </p:attrNameLst>
                                      </p:cBhvr>
                                      <p:to>
                                        <p:strVal val="visible"/>
                                      </p:to>
                                    </p:set>
                                    <p:animEffect transition="in" filter="wipe(left)">
                                      <p:cBhvr>
                                        <p:cTn id="71" dur="500"/>
                                        <p:tgtEl>
                                          <p:spTgt spid="34"/>
                                        </p:tgtEl>
                                      </p:cBhvr>
                                    </p:animEffect>
                                  </p:childTnLst>
                                </p:cTn>
                              </p:par>
                              <p:par>
                                <p:cTn id="72" presetID="22" presetClass="entr" presetSubtype="8" fill="hold" nodeType="withEffect">
                                  <p:stCondLst>
                                    <p:cond delay="0"/>
                                  </p:stCondLst>
                                  <p:childTnLst>
                                    <p:set>
                                      <p:cBhvr>
                                        <p:cTn id="73" dur="1" fill="hold">
                                          <p:stCondLst>
                                            <p:cond delay="0"/>
                                          </p:stCondLst>
                                        </p:cTn>
                                        <p:tgtEl>
                                          <p:spTgt spid="33"/>
                                        </p:tgtEl>
                                        <p:attrNameLst>
                                          <p:attrName>style.visibility</p:attrName>
                                        </p:attrNameLst>
                                      </p:cBhvr>
                                      <p:to>
                                        <p:strVal val="visible"/>
                                      </p:to>
                                    </p:set>
                                    <p:animEffect transition="in" filter="wipe(left)">
                                      <p:cBhvr>
                                        <p:cTn id="74" dur="500"/>
                                        <p:tgtEl>
                                          <p:spTgt spid="33"/>
                                        </p:tgtEl>
                                      </p:cBhvr>
                                    </p:animEffect>
                                  </p:childTnLst>
                                </p:cTn>
                              </p:par>
                            </p:childTnLst>
                          </p:cTn>
                        </p:par>
                        <p:par>
                          <p:cTn id="75" fill="hold" nodeType="afterGroup">
                            <p:stCondLst>
                              <p:cond delay="4000"/>
                            </p:stCondLst>
                            <p:childTnLst>
                              <p:par>
                                <p:cTn id="76" presetID="16" presetClass="entr" presetSubtype="21" fill="hold" grpId="0" nodeType="afterEffect">
                                  <p:stCondLst>
                                    <p:cond delay="0"/>
                                  </p:stCondLst>
                                  <p:childTnLst>
                                    <p:set>
                                      <p:cBhvr>
                                        <p:cTn id="77" dur="1" fill="hold">
                                          <p:stCondLst>
                                            <p:cond delay="0"/>
                                          </p:stCondLst>
                                        </p:cTn>
                                        <p:tgtEl>
                                          <p:spTgt spid="13"/>
                                        </p:tgtEl>
                                        <p:attrNameLst>
                                          <p:attrName>style.visibility</p:attrName>
                                        </p:attrNameLst>
                                      </p:cBhvr>
                                      <p:to>
                                        <p:strVal val="visible"/>
                                      </p:to>
                                    </p:set>
                                    <p:animEffect transition="in" filter="barn(inVertical)">
                                      <p:cBhvr>
                                        <p:cTn id="78" dur="500"/>
                                        <p:tgtEl>
                                          <p:spTgt spid="13"/>
                                        </p:tgtEl>
                                      </p:cBhvr>
                                    </p:animEffect>
                                  </p:childTnLst>
                                </p:cTn>
                              </p:par>
                            </p:childTnLst>
                          </p:cTn>
                        </p:par>
                        <p:par>
                          <p:cTn id="79" fill="hold" nodeType="afterGroup">
                            <p:stCondLst>
                              <p:cond delay="4500"/>
                            </p:stCondLst>
                            <p:childTnLst>
                              <p:par>
                                <p:cTn id="80" presetID="22" presetClass="entr" presetSubtype="8" fill="hold" grpId="0" nodeType="afterEffect">
                                  <p:stCondLst>
                                    <p:cond delay="0"/>
                                  </p:stCondLst>
                                  <p:childTnLst>
                                    <p:set>
                                      <p:cBhvr>
                                        <p:cTn id="81" dur="1" fill="hold">
                                          <p:stCondLst>
                                            <p:cond delay="0"/>
                                          </p:stCondLst>
                                        </p:cTn>
                                        <p:tgtEl>
                                          <p:spTgt spid="10"/>
                                        </p:tgtEl>
                                        <p:attrNameLst>
                                          <p:attrName>style.visibility</p:attrName>
                                        </p:attrNameLst>
                                      </p:cBhvr>
                                      <p:to>
                                        <p:strVal val="visible"/>
                                      </p:to>
                                    </p:set>
                                    <p:animEffect transition="in" filter="wipe(left)">
                                      <p:cBhvr>
                                        <p:cTn id="8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7" grpId="0" animBg="1"/>
      <p:bldP spid="8" grpId="0" animBg="1"/>
      <p:bldP spid="9" grpId="0"/>
      <p:bldP spid="10" grpId="0" animBg="1"/>
      <p:bldP spid="13" grpId="0" animBg="1"/>
      <p:bldP spid="14" grpId="0" animBg="1"/>
      <p:bldP spid="19" grpId="0" animBg="1"/>
      <p:bldP spid="21" grpId="0"/>
      <p:bldP spid="22" grpId="0" animBg="1"/>
      <p:bldP spid="23" grpId="0" animBg="1"/>
      <p:bldP spid="26" grpId="0" animBg="1"/>
      <p:bldP spid="29" grpId="0" animBg="1"/>
      <p:bldP spid="32" grpId="0" animBg="1"/>
      <p:bldP spid="4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Veri Yer Tutucusu 3"/>
          <p:cNvSpPr>
            <a:spLocks noGrp="1"/>
          </p:cNvSpPr>
          <p:nvPr>
            <p:ph type="dt" sz="half" idx="10"/>
          </p:nvPr>
        </p:nvSpPr>
        <p:spPr bwMode="auto">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r>
              <a:rPr lang="tr-TR" smtClean="0">
                <a:solidFill>
                  <a:schemeClr val="bg1"/>
                </a:solidFill>
              </a:rPr>
              <a:t>16.12.2011</a:t>
            </a:r>
            <a:endParaRPr lang="tr-TR" smtClean="0">
              <a:solidFill>
                <a:schemeClr val="bg1"/>
              </a:solidFill>
            </a:endParaRPr>
          </a:p>
        </p:txBody>
      </p:sp>
      <p:sp>
        <p:nvSpPr>
          <p:cNvPr id="8196" name="Slayt Numarası Yer Tutucusu 5"/>
          <p:cNvSpPr>
            <a:spLocks noGrp="1"/>
          </p:cNvSpPr>
          <p:nvPr>
            <p:ph type="sldNum" sz="quarter" idx="12"/>
          </p:nvPr>
        </p:nvSpPr>
        <p:spPr bwMode="auto">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fld id="{450D317A-1579-4CDF-8412-AC35248CBA78}" type="slidenum">
              <a:rPr lang="tr-TR" smtClean="0">
                <a:solidFill>
                  <a:schemeClr val="bg1"/>
                </a:solidFill>
              </a:rPr>
              <a:pPr fontAlgn="base">
                <a:spcBef>
                  <a:spcPct val="0"/>
                </a:spcBef>
                <a:spcAft>
                  <a:spcPct val="0"/>
                </a:spcAft>
                <a:defRPr/>
              </a:pPr>
              <a:t>3</a:t>
            </a:fld>
            <a:endParaRPr lang="tr-TR" smtClean="0">
              <a:solidFill>
                <a:schemeClr val="bg1"/>
              </a:solidFill>
            </a:endParaRPr>
          </a:p>
        </p:txBody>
      </p:sp>
      <p:sp>
        <p:nvSpPr>
          <p:cNvPr id="18" name="AutoShape 28"/>
          <p:cNvSpPr>
            <a:spLocks noChangeArrowheads="1"/>
          </p:cNvSpPr>
          <p:nvPr/>
        </p:nvSpPr>
        <p:spPr bwMode="gray">
          <a:xfrm>
            <a:off x="323850" y="1443038"/>
            <a:ext cx="4210050" cy="1103312"/>
          </a:xfrm>
          <a:prstGeom prst="triangle">
            <a:avLst>
              <a:gd name="adj" fmla="val 50000"/>
            </a:avLst>
          </a:prstGeom>
          <a:gradFill rotWithShape="1">
            <a:gsLst>
              <a:gs pos="0">
                <a:schemeClr val="tx2">
                  <a:lumMod val="40000"/>
                  <a:lumOff val="60000"/>
                </a:schemeClr>
              </a:gs>
              <a:gs pos="100000">
                <a:schemeClr val="hlink">
                  <a:gamma/>
                  <a:tint val="0"/>
                  <a:invGamma/>
                  <a:alpha val="0"/>
                </a:schemeClr>
              </a:gs>
            </a:gsLst>
            <a:lin ang="5400000" scaled="1"/>
          </a:gradFill>
          <a:ln>
            <a:noFill/>
          </a:ln>
          <a:effectLst/>
          <a:extLst/>
        </p:spPr>
        <p:txBody>
          <a:bodyPr wrap="none" anchor="ctr"/>
          <a:lstStyle/>
          <a:p>
            <a:pPr fontAlgn="auto">
              <a:spcBef>
                <a:spcPts val="0"/>
              </a:spcBef>
              <a:spcAft>
                <a:spcPts val="0"/>
              </a:spcAft>
              <a:defRPr/>
            </a:pPr>
            <a:endParaRPr lang="tr-TR">
              <a:latin typeface="+mn-lt"/>
              <a:cs typeface="+mn-cs"/>
            </a:endParaRPr>
          </a:p>
        </p:txBody>
      </p:sp>
      <p:grpSp>
        <p:nvGrpSpPr>
          <p:cNvPr id="20" name="Group 15"/>
          <p:cNvGrpSpPr>
            <a:grpSpLocks/>
          </p:cNvGrpSpPr>
          <p:nvPr/>
        </p:nvGrpSpPr>
        <p:grpSpPr bwMode="auto">
          <a:xfrm>
            <a:off x="1611313" y="1027113"/>
            <a:ext cx="1625600" cy="400050"/>
            <a:chOff x="2251" y="1126"/>
            <a:chExt cx="1501" cy="339"/>
          </a:xfrm>
          <a:solidFill>
            <a:schemeClr val="tx2">
              <a:lumMod val="40000"/>
              <a:lumOff val="60000"/>
            </a:schemeClr>
          </a:solidFill>
        </p:grpSpPr>
        <p:sp>
          <p:nvSpPr>
            <p:cNvPr id="65548" name="AutoShape 16"/>
            <p:cNvSpPr>
              <a:spLocks noChangeArrowheads="1"/>
            </p:cNvSpPr>
            <p:nvPr/>
          </p:nvSpPr>
          <p:spPr bwMode="gray">
            <a:xfrm>
              <a:off x="2251" y="1126"/>
              <a:ext cx="1501" cy="339"/>
            </a:xfrm>
            <a:prstGeom prst="roundRect">
              <a:avLst>
                <a:gd name="adj" fmla="val 50000"/>
              </a:avLst>
            </a:prstGeom>
            <a:grpFill/>
            <a:ln>
              <a:noFill/>
            </a:ln>
            <a:extLst>
              <a:ext uri="{91240B29-F687-4F45-9708-019B960494DF}">
                <a14:hiddenLine xmlns:a14="http://schemas.microsoft.com/office/drawing/2010/main" xmlns="" w="9525" algn="ctr">
                  <a:solidFill>
                    <a:srgbClr val="3366CC"/>
                  </a:solidFill>
                  <a:round/>
                  <a:headEnd/>
                  <a:tailEnd/>
                </a14:hiddenLine>
              </a:ext>
            </a:extLst>
          </p:spPr>
          <p:txBody>
            <a:bodyPr wrap="none" anchor="ctr"/>
            <a:lstStyle/>
            <a:p>
              <a:endParaRPr lang="tr-TR"/>
            </a:p>
          </p:txBody>
        </p:sp>
        <p:sp>
          <p:nvSpPr>
            <p:cNvPr id="22" name="AutoShape 17"/>
            <p:cNvSpPr>
              <a:spLocks noChangeArrowheads="1"/>
            </p:cNvSpPr>
            <p:nvPr/>
          </p:nvSpPr>
          <p:spPr bwMode="gray">
            <a:xfrm>
              <a:off x="2269" y="1145"/>
              <a:ext cx="1466" cy="303"/>
            </a:xfrm>
            <a:prstGeom prst="roundRect">
              <a:avLst>
                <a:gd name="adj" fmla="val 50000"/>
              </a:avLst>
            </a:prstGeom>
            <a:grpFill/>
            <a:ln>
              <a:noFill/>
            </a:ln>
            <a:effectLst/>
            <a:extLst>
              <a:ext uri="{91240B29-F687-4F45-9708-019B960494DF}">
                <a14:hiddenLine xmlns:a14="http://schemas.microsoft.com/office/drawing/2010/main" xmlns="" w="9525" algn="ctr">
                  <a:solidFill>
                    <a:schemeClr val="tx1"/>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nchor="ctr"/>
            <a:lstStyle/>
            <a:p>
              <a:pPr algn="ctr" fontAlgn="auto">
                <a:spcBef>
                  <a:spcPts val="0"/>
                </a:spcBef>
                <a:spcAft>
                  <a:spcPts val="0"/>
                </a:spcAft>
                <a:defRPr/>
              </a:pPr>
              <a:r>
                <a:rPr lang="tr-TR" sz="2400" b="1" dirty="0">
                  <a:latin typeface="Calibri" pitchFamily="34" charset="0"/>
                  <a:cs typeface="Calibri" pitchFamily="34" charset="0"/>
                </a:rPr>
                <a:t>Kanun</a:t>
              </a:r>
            </a:p>
          </p:txBody>
        </p:sp>
      </p:grpSp>
      <p:sp>
        <p:nvSpPr>
          <p:cNvPr id="29" name="Yuvarlatılmış Dikdörtgen 28"/>
          <p:cNvSpPr/>
          <p:nvPr/>
        </p:nvSpPr>
        <p:spPr>
          <a:xfrm>
            <a:off x="377168" y="2603027"/>
            <a:ext cx="4183904" cy="1448274"/>
          </a:xfrm>
          <a:prstGeom prst="roundRect">
            <a:avLst/>
          </a:prstGeom>
          <a:solidFill>
            <a:schemeClr val="tx2">
              <a:lumMod val="40000"/>
              <a:lumOff val="60000"/>
            </a:schemeClr>
          </a:solidFill>
          <a:ln>
            <a:noFill/>
          </a:ln>
          <a:effectLst/>
          <a:scene3d>
            <a:camera prst="orthographicFront">
              <a:rot lat="0" lon="0" rev="0"/>
            </a:camera>
            <a:lightRig rig="contrasting" dir="tl">
              <a:rot lat="0" lon="0" rev="1500000"/>
            </a:lightRig>
          </a:scene3d>
          <a:sp3d prstMaterial="metal">
            <a:bevelT w="88900" h="88900"/>
          </a:sp3d>
        </p:spPr>
        <p:style>
          <a:lnRef idx="1">
            <a:schemeClr val="accent5"/>
          </a:lnRef>
          <a:fillRef idx="3">
            <a:schemeClr val="accent5"/>
          </a:fillRef>
          <a:effectRef idx="2">
            <a:schemeClr val="accent5"/>
          </a:effectRef>
          <a:fontRef idx="minor">
            <a:schemeClr val="lt1"/>
          </a:fontRef>
        </p:style>
        <p:txBody>
          <a:bodyPr anchor="ctr"/>
          <a:lstStyle/>
          <a:p>
            <a:pPr algn="ctr" fontAlgn="auto">
              <a:spcBef>
                <a:spcPts val="0"/>
              </a:spcBef>
              <a:spcAft>
                <a:spcPts val="0"/>
              </a:spcAft>
              <a:defRPr/>
            </a:pPr>
            <a:endParaRPr lang="tr-TR" b="1" dirty="0">
              <a:solidFill>
                <a:schemeClr val="tx1"/>
              </a:solidFill>
            </a:endParaRPr>
          </a:p>
          <a:p>
            <a:pPr algn="ctr" fontAlgn="auto">
              <a:spcBef>
                <a:spcPts val="0"/>
              </a:spcBef>
              <a:spcAft>
                <a:spcPts val="0"/>
              </a:spcAft>
              <a:defRPr/>
            </a:pPr>
            <a:endParaRPr lang="tr-TR" sz="1700" b="1" dirty="0">
              <a:solidFill>
                <a:schemeClr val="tx1"/>
              </a:solidFill>
            </a:endParaRPr>
          </a:p>
          <a:p>
            <a:pPr algn="ctr" fontAlgn="auto">
              <a:spcBef>
                <a:spcPts val="0"/>
              </a:spcBef>
              <a:spcAft>
                <a:spcPts val="0"/>
              </a:spcAft>
              <a:defRPr/>
            </a:pPr>
            <a:r>
              <a:rPr lang="tr-TR" sz="1400" b="1" dirty="0" smtClean="0">
                <a:solidFill>
                  <a:schemeClr val="tx1"/>
                </a:solidFill>
                <a:latin typeface="Calibri" pitchFamily="34" charset="0"/>
                <a:cs typeface="Calibri" pitchFamily="34" charset="0"/>
              </a:rPr>
              <a:t>08 Şubat 2006 tarih ve 26074 sayılı Resmi </a:t>
            </a:r>
            <a:r>
              <a:rPr lang="tr-TR" sz="1400" b="1" dirty="0" err="1" smtClean="0">
                <a:solidFill>
                  <a:schemeClr val="tx1"/>
                </a:solidFill>
                <a:latin typeface="Calibri" pitchFamily="34" charset="0"/>
                <a:cs typeface="Calibri" pitchFamily="34" charset="0"/>
              </a:rPr>
              <a:t>Gazete’de</a:t>
            </a:r>
            <a:r>
              <a:rPr lang="tr-TR" sz="1400" b="1" dirty="0" smtClean="0">
                <a:solidFill>
                  <a:schemeClr val="tx1"/>
                </a:solidFill>
                <a:latin typeface="Calibri" pitchFamily="34" charset="0"/>
                <a:cs typeface="Calibri" pitchFamily="34" charset="0"/>
              </a:rPr>
              <a:t> yayımlanan 5449 sayılı Kalkınma Ajanslarının Kuruluşu, Koordinasyonu ve Görevleri Hakkında Kanun…</a:t>
            </a:r>
            <a:endParaRPr lang="tr-TR" sz="1400" b="1" dirty="0">
              <a:solidFill>
                <a:schemeClr val="tx1"/>
              </a:solidFill>
              <a:latin typeface="Calibri" pitchFamily="34" charset="0"/>
              <a:cs typeface="Calibri" pitchFamily="34" charset="0"/>
            </a:endParaRPr>
          </a:p>
          <a:p>
            <a:pPr algn="just" fontAlgn="auto">
              <a:spcBef>
                <a:spcPts val="0"/>
              </a:spcBef>
              <a:spcAft>
                <a:spcPts val="0"/>
              </a:spcAft>
              <a:defRPr/>
            </a:pPr>
            <a:endParaRPr lang="tr-TR" sz="1400" dirty="0">
              <a:solidFill>
                <a:schemeClr val="tx1"/>
              </a:solidFill>
            </a:endParaRPr>
          </a:p>
          <a:p>
            <a:pPr algn="just" fontAlgn="auto">
              <a:spcBef>
                <a:spcPts val="0"/>
              </a:spcBef>
              <a:spcAft>
                <a:spcPts val="0"/>
              </a:spcAft>
              <a:defRPr/>
            </a:pPr>
            <a:endParaRPr lang="tr-TR" dirty="0">
              <a:solidFill>
                <a:schemeClr val="tx1"/>
              </a:solidFill>
            </a:endParaRPr>
          </a:p>
        </p:txBody>
      </p:sp>
      <p:sp>
        <p:nvSpPr>
          <p:cNvPr id="12" name="AutoShape 28"/>
          <p:cNvSpPr>
            <a:spLocks noChangeArrowheads="1"/>
          </p:cNvSpPr>
          <p:nvPr/>
        </p:nvSpPr>
        <p:spPr bwMode="gray">
          <a:xfrm>
            <a:off x="4499992" y="2924944"/>
            <a:ext cx="4210050" cy="1103313"/>
          </a:xfrm>
          <a:prstGeom prst="triangle">
            <a:avLst>
              <a:gd name="adj" fmla="val 50000"/>
            </a:avLst>
          </a:prstGeom>
          <a:gradFill rotWithShape="1">
            <a:gsLst>
              <a:gs pos="0">
                <a:schemeClr val="tx2">
                  <a:lumMod val="20000"/>
                  <a:lumOff val="80000"/>
                </a:schemeClr>
              </a:gs>
              <a:gs pos="100000">
                <a:schemeClr val="hlink">
                  <a:gamma/>
                  <a:tint val="0"/>
                  <a:invGamma/>
                  <a:alpha val="0"/>
                </a:schemeClr>
              </a:gs>
            </a:gsLst>
            <a:lin ang="5400000" scaled="1"/>
          </a:gradFill>
          <a:ln>
            <a:noFill/>
          </a:ln>
          <a:effectLst/>
          <a:extLst/>
        </p:spPr>
        <p:txBody>
          <a:bodyPr wrap="none" anchor="ctr"/>
          <a:lstStyle/>
          <a:p>
            <a:pPr fontAlgn="auto">
              <a:spcBef>
                <a:spcPts val="0"/>
              </a:spcBef>
              <a:spcAft>
                <a:spcPts val="0"/>
              </a:spcAft>
              <a:defRPr/>
            </a:pPr>
            <a:endParaRPr lang="tr-TR">
              <a:latin typeface="+mn-lt"/>
              <a:cs typeface="+mn-cs"/>
            </a:endParaRPr>
          </a:p>
        </p:txBody>
      </p:sp>
      <p:grpSp>
        <p:nvGrpSpPr>
          <p:cNvPr id="13" name="Group 15"/>
          <p:cNvGrpSpPr>
            <a:grpSpLocks/>
          </p:cNvGrpSpPr>
          <p:nvPr/>
        </p:nvGrpSpPr>
        <p:grpSpPr bwMode="auto">
          <a:xfrm>
            <a:off x="5724128" y="2564904"/>
            <a:ext cx="1670003" cy="400050"/>
            <a:chOff x="2193" y="1126"/>
            <a:chExt cx="1542" cy="339"/>
          </a:xfrm>
          <a:solidFill>
            <a:schemeClr val="tx2">
              <a:lumMod val="40000"/>
              <a:lumOff val="60000"/>
            </a:schemeClr>
          </a:solidFill>
        </p:grpSpPr>
        <p:sp>
          <p:nvSpPr>
            <p:cNvPr id="65546" name="AutoShape 16"/>
            <p:cNvSpPr>
              <a:spLocks noChangeArrowheads="1"/>
            </p:cNvSpPr>
            <p:nvPr/>
          </p:nvSpPr>
          <p:spPr bwMode="gray">
            <a:xfrm>
              <a:off x="2193" y="1126"/>
              <a:ext cx="1501" cy="339"/>
            </a:xfrm>
            <a:prstGeom prst="roundRect">
              <a:avLst>
                <a:gd name="adj" fmla="val 50000"/>
              </a:avLst>
            </a:prstGeom>
            <a:grpFill/>
            <a:ln>
              <a:noFill/>
            </a:ln>
            <a:extLst>
              <a:ext uri="{91240B29-F687-4F45-9708-019B960494DF}">
                <a14:hiddenLine xmlns:a14="http://schemas.microsoft.com/office/drawing/2010/main" xmlns="" w="9525" algn="ctr">
                  <a:solidFill>
                    <a:srgbClr val="3366CC"/>
                  </a:solidFill>
                  <a:round/>
                  <a:headEnd/>
                  <a:tailEnd/>
                </a14:hiddenLine>
              </a:ext>
            </a:extLst>
          </p:spPr>
          <p:txBody>
            <a:bodyPr wrap="none" anchor="ctr"/>
            <a:lstStyle/>
            <a:p>
              <a:endParaRPr lang="tr-TR"/>
            </a:p>
          </p:txBody>
        </p:sp>
        <p:sp>
          <p:nvSpPr>
            <p:cNvPr id="16" name="AutoShape 17"/>
            <p:cNvSpPr>
              <a:spLocks noChangeArrowheads="1"/>
            </p:cNvSpPr>
            <p:nvPr/>
          </p:nvSpPr>
          <p:spPr bwMode="gray">
            <a:xfrm>
              <a:off x="2269" y="1145"/>
              <a:ext cx="1466" cy="303"/>
            </a:xfrm>
            <a:prstGeom prst="roundRect">
              <a:avLst>
                <a:gd name="adj" fmla="val 50000"/>
              </a:avLst>
            </a:prstGeom>
            <a:grpFill/>
            <a:ln>
              <a:noFill/>
            </a:ln>
            <a:effectLst/>
            <a:extLst>
              <a:ext uri="{91240B29-F687-4F45-9708-019B960494DF}">
                <a14:hiddenLine xmlns:a14="http://schemas.microsoft.com/office/drawing/2010/main" xmlns="" w="9525" algn="ctr">
                  <a:solidFill>
                    <a:schemeClr val="tx1"/>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nchor="ctr"/>
            <a:lstStyle/>
            <a:p>
              <a:pPr algn="ctr" fontAlgn="auto">
                <a:spcBef>
                  <a:spcPts val="0"/>
                </a:spcBef>
                <a:spcAft>
                  <a:spcPts val="0"/>
                </a:spcAft>
                <a:defRPr/>
              </a:pPr>
              <a:r>
                <a:rPr lang="tr-TR" sz="2400" b="1" dirty="0">
                  <a:latin typeface="Calibri" pitchFamily="34" charset="0"/>
                  <a:cs typeface="Calibri" pitchFamily="34" charset="0"/>
                </a:rPr>
                <a:t>İBBS</a:t>
              </a:r>
            </a:p>
          </p:txBody>
        </p:sp>
      </p:grpSp>
      <p:sp>
        <p:nvSpPr>
          <p:cNvPr id="14" name="Yuvarlatılmış Dikdörtgen 13"/>
          <p:cNvSpPr/>
          <p:nvPr/>
        </p:nvSpPr>
        <p:spPr>
          <a:xfrm>
            <a:off x="4499992" y="4149080"/>
            <a:ext cx="4183904" cy="1448274"/>
          </a:xfrm>
          <a:prstGeom prst="roundRect">
            <a:avLst/>
          </a:prstGeom>
          <a:solidFill>
            <a:schemeClr val="tx2">
              <a:lumMod val="40000"/>
              <a:lumOff val="60000"/>
            </a:schemeClr>
          </a:solidFill>
          <a:ln>
            <a:noFill/>
          </a:ln>
          <a:effectLst/>
          <a:scene3d>
            <a:camera prst="orthographicFront">
              <a:rot lat="0" lon="0" rev="0"/>
            </a:camera>
            <a:lightRig rig="contrasting" dir="tl">
              <a:rot lat="0" lon="0" rev="1500000"/>
            </a:lightRig>
          </a:scene3d>
          <a:sp3d prstMaterial="metal">
            <a:bevelT w="88900" h="88900"/>
          </a:sp3d>
        </p:spPr>
        <p:style>
          <a:lnRef idx="1">
            <a:schemeClr val="accent5"/>
          </a:lnRef>
          <a:fillRef idx="3">
            <a:schemeClr val="accent5"/>
          </a:fillRef>
          <a:effectRef idx="2">
            <a:schemeClr val="accent5"/>
          </a:effectRef>
          <a:fontRef idx="minor">
            <a:schemeClr val="lt1"/>
          </a:fontRef>
        </p:style>
        <p:txBody>
          <a:bodyPr anchor="ctr"/>
          <a:lstStyle/>
          <a:p>
            <a:pPr algn="ctr" fontAlgn="auto">
              <a:spcBef>
                <a:spcPts val="0"/>
              </a:spcBef>
              <a:spcAft>
                <a:spcPts val="0"/>
              </a:spcAft>
              <a:defRPr/>
            </a:pPr>
            <a:endParaRPr lang="tr-TR" b="1" dirty="0">
              <a:solidFill>
                <a:schemeClr val="tx1"/>
              </a:solidFill>
            </a:endParaRPr>
          </a:p>
          <a:p>
            <a:pPr algn="ctr" fontAlgn="auto">
              <a:spcBef>
                <a:spcPts val="0"/>
              </a:spcBef>
              <a:spcAft>
                <a:spcPts val="0"/>
              </a:spcAft>
              <a:defRPr/>
            </a:pPr>
            <a:r>
              <a:rPr lang="tr-TR" sz="1400" b="1" dirty="0">
                <a:solidFill>
                  <a:schemeClr val="tx1"/>
                </a:solidFill>
                <a:latin typeface="Calibri" pitchFamily="34" charset="0"/>
                <a:cs typeface="Calibri" pitchFamily="34" charset="0"/>
              </a:rPr>
              <a:t>2002 yılında oluşturulan İstatistiki Bölge Birimleri Sınıflaması (İBBS) esas alınarak</a:t>
            </a:r>
          </a:p>
          <a:p>
            <a:pPr algn="ctr" fontAlgn="auto">
              <a:spcBef>
                <a:spcPts val="0"/>
              </a:spcBef>
              <a:spcAft>
                <a:spcPts val="0"/>
              </a:spcAft>
              <a:defRPr/>
            </a:pPr>
            <a:r>
              <a:rPr lang="tr-TR" sz="1400" b="1" dirty="0">
                <a:solidFill>
                  <a:schemeClr val="tx1"/>
                </a:solidFill>
                <a:latin typeface="Calibri" pitchFamily="34" charset="0"/>
                <a:cs typeface="Calibri" pitchFamily="34" charset="0"/>
              </a:rPr>
              <a:t>26 Bölgede kurulmuştur.</a:t>
            </a:r>
          </a:p>
          <a:p>
            <a:pPr algn="just" fontAlgn="auto">
              <a:spcBef>
                <a:spcPts val="0"/>
              </a:spcBef>
              <a:spcAft>
                <a:spcPts val="0"/>
              </a:spcAft>
              <a:defRPr/>
            </a:pPr>
            <a:endParaRPr lang="tr-TR" dirty="0">
              <a:solidFill>
                <a:schemeClr val="tx1"/>
              </a:solidFill>
            </a:endParaRPr>
          </a:p>
        </p:txBody>
      </p:sp>
    </p:spTree>
    <p:extLst>
      <p:ext uri="{BB962C8B-B14F-4D97-AF65-F5344CB8AC3E}">
        <p14:creationId xmlns:p14="http://schemas.microsoft.com/office/powerpoint/2010/main" xmlns="" val="428144640"/>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up)">
                                      <p:cBhvr>
                                        <p:cTn id="7" dur="500"/>
                                        <p:tgtEl>
                                          <p:spTgt spid="20"/>
                                        </p:tgtEl>
                                      </p:cBhvr>
                                    </p:animEffect>
                                  </p:childTnLst>
                                </p:cTn>
                              </p:par>
                            </p:childTnLst>
                          </p:cTn>
                        </p:par>
                        <p:par>
                          <p:cTn id="8" fill="hold" nodeType="afterGroup">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up)">
                                      <p:cBhvr>
                                        <p:cTn id="11" dur="500"/>
                                        <p:tgtEl>
                                          <p:spTgt spid="18"/>
                                        </p:tgtEl>
                                      </p:cBhvr>
                                    </p:animEffect>
                                  </p:childTnLst>
                                </p:cTn>
                              </p:par>
                              <p:par>
                                <p:cTn id="12" presetID="22" presetClass="entr" presetSubtype="1" fill="hold" nodeType="withEffect">
                                  <p:stCondLst>
                                    <p:cond delay="0"/>
                                  </p:stCondLst>
                                  <p:childTnLst>
                                    <p:set>
                                      <p:cBhvr>
                                        <p:cTn id="13" dur="1" fill="hold">
                                          <p:stCondLst>
                                            <p:cond delay="0"/>
                                          </p:stCondLst>
                                        </p:cTn>
                                        <p:tgtEl>
                                          <p:spTgt spid="29"/>
                                        </p:tgtEl>
                                        <p:attrNameLst>
                                          <p:attrName>style.visibility</p:attrName>
                                        </p:attrNameLst>
                                      </p:cBhvr>
                                      <p:to>
                                        <p:strVal val="visible"/>
                                      </p:to>
                                    </p:set>
                                    <p:animEffect transition="in" filter="wipe(up)">
                                      <p:cBhvr>
                                        <p:cTn id="14" dur="500"/>
                                        <p:tgtEl>
                                          <p:spTgt spid="29"/>
                                        </p:tgtEl>
                                      </p:cBhvr>
                                    </p:animEffect>
                                  </p:childTnLst>
                                </p:cTn>
                              </p:par>
                            </p:childTnLst>
                          </p:cTn>
                        </p:par>
                        <p:par>
                          <p:cTn id="15" fill="hold" nodeType="afterGroup">
                            <p:stCondLst>
                              <p:cond delay="1000"/>
                            </p:stCondLst>
                            <p:childTnLst>
                              <p:par>
                                <p:cTn id="16" presetID="22" presetClass="entr" presetSubtype="1" fill="hold"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wipe(up)">
                                      <p:cBhvr>
                                        <p:cTn id="18" dur="500"/>
                                        <p:tgtEl>
                                          <p:spTgt spid="13"/>
                                        </p:tgtEl>
                                      </p:cBhvr>
                                    </p:animEffect>
                                  </p:childTnLst>
                                </p:cTn>
                              </p:par>
                            </p:childTnLst>
                          </p:cTn>
                        </p:par>
                        <p:par>
                          <p:cTn id="19" fill="hold" nodeType="afterGroup">
                            <p:stCondLst>
                              <p:cond delay="1500"/>
                            </p:stCondLst>
                            <p:childTnLst>
                              <p:par>
                                <p:cTn id="20" presetID="22" presetClass="entr" presetSubtype="1"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up)">
                                      <p:cBhvr>
                                        <p:cTn id="22" dur="500"/>
                                        <p:tgtEl>
                                          <p:spTgt spid="12"/>
                                        </p:tgtEl>
                                      </p:cBhvr>
                                    </p:animEffect>
                                  </p:childTnLst>
                                </p:cTn>
                              </p:par>
                              <p:par>
                                <p:cTn id="23" presetID="22" presetClass="entr" presetSubtype="1" fill="hold" nodeType="with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wipe(up)">
                                      <p:cBhvr>
                                        <p:cTn id="2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2"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Başlık 1"/>
          <p:cNvSpPr>
            <a:spLocks noGrp="1"/>
          </p:cNvSpPr>
          <p:nvPr>
            <p:ph type="title"/>
          </p:nvPr>
        </p:nvSpPr>
        <p:spPr>
          <a:xfrm>
            <a:off x="468313" y="260350"/>
            <a:ext cx="8229600" cy="1143000"/>
          </a:xfrm>
        </p:spPr>
        <p:txBody>
          <a:bodyPr/>
          <a:lstStyle/>
          <a:p>
            <a:r>
              <a:rPr lang="tr-TR" sz="1400" dirty="0" smtClean="0">
                <a:solidFill>
                  <a:srgbClr val="000000"/>
                </a:solidFill>
                <a:latin typeface="Times New Roman" pitchFamily="18" charset="0"/>
              </a:rPr>
              <a:t/>
            </a:r>
            <a:br>
              <a:rPr lang="tr-TR" sz="1400" dirty="0" smtClean="0">
                <a:solidFill>
                  <a:srgbClr val="000000"/>
                </a:solidFill>
                <a:latin typeface="Times New Roman" pitchFamily="18" charset="0"/>
              </a:rPr>
            </a:br>
            <a:r>
              <a:rPr lang="tr-TR" sz="3000" dirty="0">
                <a:latin typeface="Calibri" pitchFamily="34" charset="0"/>
                <a:cs typeface="Calibri" pitchFamily="34" charset="0"/>
              </a:rPr>
              <a:t>Teknik Destek</a:t>
            </a:r>
          </a:p>
        </p:txBody>
      </p:sp>
      <p:sp>
        <p:nvSpPr>
          <p:cNvPr id="6" name="Slayt Numarası Yer Tutucusu 5"/>
          <p:cNvSpPr>
            <a:spLocks noGrp="1"/>
          </p:cNvSpPr>
          <p:nvPr>
            <p:ph type="sldNum" sz="quarter" idx="12"/>
          </p:nvPr>
        </p:nvSpPr>
        <p:spPr/>
        <p:txBody>
          <a:bodyPr/>
          <a:lstStyle/>
          <a:p>
            <a:pPr>
              <a:defRPr/>
            </a:pPr>
            <a:fld id="{84AD2E93-4AE3-4265-A9FC-150BC198A6C8}" type="slidenum">
              <a:rPr lang="tr-TR" smtClean="0"/>
              <a:pPr>
                <a:defRPr/>
              </a:pPr>
              <a:t>30</a:t>
            </a:fld>
            <a:endParaRPr lang="tr-TR" dirty="0"/>
          </a:p>
        </p:txBody>
      </p:sp>
      <p:sp>
        <p:nvSpPr>
          <p:cNvPr id="95235" name="İçerik Yer Tutucusu 2"/>
          <p:cNvSpPr>
            <a:spLocks noGrp="1"/>
          </p:cNvSpPr>
          <p:nvPr>
            <p:ph sz="quarter" idx="1"/>
          </p:nvPr>
        </p:nvSpPr>
        <p:spPr>
          <a:xfrm>
            <a:off x="539750" y="1557338"/>
            <a:ext cx="8229600" cy="3973512"/>
          </a:xfrm>
        </p:spPr>
        <p:txBody>
          <a:bodyPr vert="horz">
            <a:normAutofit/>
          </a:bodyPr>
          <a:lstStyle/>
          <a:p>
            <a:endParaRPr lang="tr-TR" sz="1800" dirty="0">
              <a:latin typeface="Calibri" pitchFamily="34" charset="0"/>
              <a:cs typeface="Calibri" pitchFamily="34" charset="0"/>
            </a:endParaRPr>
          </a:p>
          <a:p>
            <a:endParaRPr lang="tr-TR" sz="1800" dirty="0">
              <a:latin typeface="Calibri" pitchFamily="34" charset="0"/>
              <a:cs typeface="Calibri" pitchFamily="34" charset="0"/>
            </a:endParaRPr>
          </a:p>
          <a:p>
            <a:r>
              <a:rPr lang="tr-TR" sz="1800" dirty="0">
                <a:latin typeface="Calibri" pitchFamily="34" charset="0"/>
                <a:cs typeface="Calibri" pitchFamily="34" charset="0"/>
              </a:rPr>
              <a:t>Teknik destek faaliyetleri için ayrılabilecek toplam yıllık tutar, ajansın yıllık gider bütçesi </a:t>
            </a:r>
            <a:r>
              <a:rPr lang="tr-TR" sz="1800" dirty="0" err="1">
                <a:latin typeface="Calibri" pitchFamily="34" charset="0"/>
                <a:cs typeface="Calibri" pitchFamily="34" charset="0"/>
              </a:rPr>
              <a:t>nin</a:t>
            </a:r>
            <a:r>
              <a:rPr lang="tr-TR" sz="1800" dirty="0">
                <a:latin typeface="Calibri" pitchFamily="34" charset="0"/>
                <a:cs typeface="Calibri" pitchFamily="34" charset="0"/>
              </a:rPr>
              <a:t> % 2’ si </a:t>
            </a:r>
          </a:p>
          <a:p>
            <a:r>
              <a:rPr lang="tr-TR" sz="1800" dirty="0">
                <a:latin typeface="Calibri" pitchFamily="34" charset="0"/>
                <a:cs typeface="Calibri" pitchFamily="34" charset="0"/>
              </a:rPr>
              <a:t>Teknik desteğin hizmet alımı yoluyla sağlanması durumunda; her bir teknik desteğin ajansa toplam maliyeti 15.000 TL </a:t>
            </a:r>
          </a:p>
          <a:p>
            <a:r>
              <a:rPr lang="tr-TR" sz="1800" dirty="0">
                <a:latin typeface="Calibri" pitchFamily="34" charset="0"/>
                <a:cs typeface="Calibri" pitchFamily="34" charset="0"/>
              </a:rPr>
              <a:t>Aynı yararlanıcıya bir yılda en fazla iki hafta geçici uzman personel </a:t>
            </a:r>
            <a:r>
              <a:rPr lang="tr-TR" sz="1800" dirty="0" smtClean="0">
                <a:latin typeface="Calibri" pitchFamily="34" charset="0"/>
                <a:cs typeface="Calibri" pitchFamily="34" charset="0"/>
              </a:rPr>
              <a:t>görevlendirilir. </a:t>
            </a:r>
            <a:endParaRPr lang="tr-TR" sz="1800" dirty="0">
              <a:latin typeface="Calibri" pitchFamily="34" charset="0"/>
              <a:cs typeface="Calibri" pitchFamily="34" charset="0"/>
            </a:endParaRPr>
          </a:p>
          <a:p>
            <a:endParaRPr lang="tr-TR" sz="1800" dirty="0">
              <a:latin typeface="Calibri" pitchFamily="34" charset="0"/>
              <a:cs typeface="Calibri" pitchFamily="34" charset="0"/>
            </a:endParaRPr>
          </a:p>
        </p:txBody>
      </p:sp>
      <p:sp>
        <p:nvSpPr>
          <p:cNvPr id="5" name="4 Veri Yer Tutucusu"/>
          <p:cNvSpPr>
            <a:spLocks noGrp="1"/>
          </p:cNvSpPr>
          <p:nvPr>
            <p:ph type="dt" sz="half" idx="10"/>
          </p:nvPr>
        </p:nvSpPr>
        <p:spPr/>
        <p:txBody>
          <a:bodyPr/>
          <a:lstStyle/>
          <a:p>
            <a:r>
              <a:rPr lang="tr-TR" smtClean="0"/>
              <a:t>16.12.2011</a:t>
            </a:r>
            <a:endParaRPr lang="tr-TR"/>
          </a:p>
        </p:txBody>
      </p:sp>
    </p:spTree>
    <p:extLst>
      <p:ext uri="{BB962C8B-B14F-4D97-AF65-F5344CB8AC3E}">
        <p14:creationId xmlns:p14="http://schemas.microsoft.com/office/powerpoint/2010/main" xmlns="" val="703522056"/>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Başlık 1"/>
          <p:cNvSpPr>
            <a:spLocks noGrp="1"/>
          </p:cNvSpPr>
          <p:nvPr>
            <p:ph type="title"/>
          </p:nvPr>
        </p:nvSpPr>
        <p:spPr>
          <a:xfrm>
            <a:off x="539750" y="188913"/>
            <a:ext cx="8229600" cy="1143000"/>
          </a:xfrm>
        </p:spPr>
        <p:txBody>
          <a:bodyPr>
            <a:normAutofit/>
          </a:bodyPr>
          <a:lstStyle/>
          <a:p>
            <a:r>
              <a:rPr lang="tr-TR" sz="1400" dirty="0" smtClean="0">
                <a:solidFill>
                  <a:srgbClr val="000000"/>
                </a:solidFill>
                <a:latin typeface="Times New Roman" pitchFamily="18" charset="0"/>
              </a:rPr>
              <a:t/>
            </a:r>
            <a:br>
              <a:rPr lang="tr-TR" sz="1400" dirty="0" smtClean="0">
                <a:solidFill>
                  <a:srgbClr val="000000"/>
                </a:solidFill>
                <a:latin typeface="Times New Roman" pitchFamily="18" charset="0"/>
              </a:rPr>
            </a:br>
            <a:r>
              <a:rPr lang="tr-TR" sz="1800" dirty="0" smtClean="0">
                <a:solidFill>
                  <a:srgbClr val="000000"/>
                </a:solidFill>
                <a:latin typeface="Times New Roman" pitchFamily="18" charset="0"/>
              </a:rPr>
              <a:t/>
            </a:r>
            <a:br>
              <a:rPr lang="tr-TR" sz="1800" dirty="0" smtClean="0">
                <a:solidFill>
                  <a:srgbClr val="000000"/>
                </a:solidFill>
                <a:latin typeface="Times New Roman" pitchFamily="18" charset="0"/>
              </a:rPr>
            </a:br>
            <a:r>
              <a:rPr lang="tr-TR" sz="3300" dirty="0">
                <a:latin typeface="Calibri" pitchFamily="34" charset="0"/>
                <a:cs typeface="Calibri" pitchFamily="34" charset="0"/>
              </a:rPr>
              <a:t>Teknik Desteklerden Kimler Yararlanabilir?</a:t>
            </a:r>
          </a:p>
        </p:txBody>
      </p:sp>
      <p:sp>
        <p:nvSpPr>
          <p:cNvPr id="6" name="Slayt Numarası Yer Tutucusu 5"/>
          <p:cNvSpPr>
            <a:spLocks noGrp="1"/>
          </p:cNvSpPr>
          <p:nvPr>
            <p:ph type="sldNum" sz="quarter" idx="12"/>
          </p:nvPr>
        </p:nvSpPr>
        <p:spPr/>
        <p:txBody>
          <a:bodyPr/>
          <a:lstStyle/>
          <a:p>
            <a:pPr>
              <a:defRPr/>
            </a:pPr>
            <a:fld id="{E95354CF-3C8F-49E3-86D2-01D094403394}" type="slidenum">
              <a:rPr lang="tr-TR" smtClean="0"/>
              <a:pPr>
                <a:defRPr/>
              </a:pPr>
              <a:t>31</a:t>
            </a:fld>
            <a:endParaRPr lang="tr-TR" dirty="0"/>
          </a:p>
        </p:txBody>
      </p:sp>
      <p:sp>
        <p:nvSpPr>
          <p:cNvPr id="96259" name="İçerik Yer Tutucusu 2"/>
          <p:cNvSpPr>
            <a:spLocks noGrp="1"/>
          </p:cNvSpPr>
          <p:nvPr>
            <p:ph sz="quarter" idx="1"/>
          </p:nvPr>
        </p:nvSpPr>
        <p:spPr>
          <a:xfrm>
            <a:off x="539750" y="1773238"/>
            <a:ext cx="8229600" cy="3973512"/>
          </a:xfrm>
        </p:spPr>
        <p:txBody>
          <a:bodyPr>
            <a:normAutofit/>
          </a:bodyPr>
          <a:lstStyle/>
          <a:p>
            <a:pPr marL="0" indent="0">
              <a:buNone/>
            </a:pPr>
            <a:endParaRPr lang="tr-TR" sz="1800" dirty="0" smtClean="0">
              <a:latin typeface="Times New Roman" pitchFamily="18" charset="0"/>
            </a:endParaRPr>
          </a:p>
          <a:p>
            <a:r>
              <a:rPr lang="tr-TR" sz="1800" dirty="0">
                <a:latin typeface="Calibri" pitchFamily="34" charset="0"/>
                <a:cs typeface="Calibri" pitchFamily="34" charset="0"/>
              </a:rPr>
              <a:t>Yerel yönetimler ve mahalli idare birlikleri </a:t>
            </a:r>
          </a:p>
          <a:p>
            <a:r>
              <a:rPr lang="tr-TR" sz="1800" dirty="0">
                <a:latin typeface="Calibri" pitchFamily="34" charset="0"/>
                <a:cs typeface="Calibri" pitchFamily="34" charset="0"/>
              </a:rPr>
              <a:t>Üniversiteler, meslek okulları, araştırma enstitüleri, </a:t>
            </a:r>
          </a:p>
          <a:p>
            <a:r>
              <a:rPr lang="tr-TR" sz="1800" dirty="0">
                <a:latin typeface="Calibri" pitchFamily="34" charset="0"/>
                <a:cs typeface="Calibri" pitchFamily="34" charset="0"/>
              </a:rPr>
              <a:t>Diğer kamu kurum ve kuruluşları, </a:t>
            </a:r>
          </a:p>
          <a:p>
            <a:r>
              <a:rPr lang="tr-TR" sz="1800" dirty="0">
                <a:latin typeface="Calibri" pitchFamily="34" charset="0"/>
                <a:cs typeface="Calibri" pitchFamily="34" charset="0"/>
              </a:rPr>
              <a:t>Kamu kurumu niteliğindeki meslek kuruluşları, </a:t>
            </a:r>
          </a:p>
          <a:p>
            <a:r>
              <a:rPr lang="tr-TR" sz="1800" dirty="0">
                <a:latin typeface="Calibri" pitchFamily="34" charset="0"/>
                <a:cs typeface="Calibri" pitchFamily="34" charset="0"/>
              </a:rPr>
              <a:t>Sivil toplum kuruluşları yararlanabilir. </a:t>
            </a:r>
          </a:p>
          <a:p>
            <a:endParaRPr lang="tr-TR" dirty="0" smtClean="0"/>
          </a:p>
        </p:txBody>
      </p:sp>
      <p:sp>
        <p:nvSpPr>
          <p:cNvPr id="5" name="4 Veri Yer Tutucusu"/>
          <p:cNvSpPr>
            <a:spLocks noGrp="1"/>
          </p:cNvSpPr>
          <p:nvPr>
            <p:ph type="dt" sz="half" idx="10"/>
          </p:nvPr>
        </p:nvSpPr>
        <p:spPr/>
        <p:txBody>
          <a:bodyPr/>
          <a:lstStyle/>
          <a:p>
            <a:r>
              <a:rPr lang="tr-TR" smtClean="0"/>
              <a:t>16.12.2011</a:t>
            </a:r>
            <a:endParaRPr lang="tr-TR"/>
          </a:p>
        </p:txBody>
      </p:sp>
    </p:spTree>
    <p:extLst>
      <p:ext uri="{BB962C8B-B14F-4D97-AF65-F5344CB8AC3E}">
        <p14:creationId xmlns:p14="http://schemas.microsoft.com/office/powerpoint/2010/main" xmlns="" val="3163163028"/>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Başlık 1"/>
          <p:cNvSpPr>
            <a:spLocks noGrp="1"/>
          </p:cNvSpPr>
          <p:nvPr>
            <p:ph type="title"/>
          </p:nvPr>
        </p:nvSpPr>
        <p:spPr>
          <a:xfrm>
            <a:off x="468313" y="188913"/>
            <a:ext cx="8229600" cy="1143000"/>
          </a:xfrm>
        </p:spPr>
        <p:txBody>
          <a:bodyPr>
            <a:normAutofit/>
          </a:bodyPr>
          <a:lstStyle/>
          <a:p>
            <a:r>
              <a:rPr lang="tr-TR" sz="3000" dirty="0">
                <a:latin typeface="Calibri" pitchFamily="34" charset="0"/>
                <a:cs typeface="Calibri" pitchFamily="34" charset="0"/>
              </a:rPr>
              <a:t>Teknik Desteğin Uygulanması</a:t>
            </a:r>
          </a:p>
        </p:txBody>
      </p:sp>
      <p:sp>
        <p:nvSpPr>
          <p:cNvPr id="6" name="Slayt Numarası Yer Tutucusu 5"/>
          <p:cNvSpPr>
            <a:spLocks noGrp="1"/>
          </p:cNvSpPr>
          <p:nvPr>
            <p:ph type="sldNum" sz="quarter" idx="12"/>
          </p:nvPr>
        </p:nvSpPr>
        <p:spPr/>
        <p:txBody>
          <a:bodyPr/>
          <a:lstStyle/>
          <a:p>
            <a:pPr>
              <a:defRPr/>
            </a:pPr>
            <a:fld id="{5A3DB366-0AE1-4BAA-A920-0FDAC002810B}" type="slidenum">
              <a:rPr lang="tr-TR" smtClean="0"/>
              <a:pPr>
                <a:defRPr/>
              </a:pPr>
              <a:t>32</a:t>
            </a:fld>
            <a:endParaRPr lang="tr-TR" dirty="0"/>
          </a:p>
        </p:txBody>
      </p:sp>
      <p:sp>
        <p:nvSpPr>
          <p:cNvPr id="97283" name="İçerik Yer Tutucusu 2"/>
          <p:cNvSpPr>
            <a:spLocks noGrp="1"/>
          </p:cNvSpPr>
          <p:nvPr>
            <p:ph sz="quarter" idx="1"/>
          </p:nvPr>
        </p:nvSpPr>
        <p:spPr>
          <a:xfrm>
            <a:off x="539750" y="1196975"/>
            <a:ext cx="8229600" cy="3973513"/>
          </a:xfrm>
        </p:spPr>
        <p:txBody>
          <a:bodyPr vert="horz">
            <a:normAutofit/>
          </a:bodyPr>
          <a:lstStyle/>
          <a:p>
            <a:pPr marL="0" indent="0">
              <a:buNone/>
            </a:pPr>
            <a:endParaRPr lang="tr-TR" sz="1800" dirty="0">
              <a:latin typeface="Times New Roman" pitchFamily="18" charset="0"/>
            </a:endParaRPr>
          </a:p>
          <a:p>
            <a:r>
              <a:rPr lang="tr-TR" sz="1800" dirty="0">
                <a:latin typeface="Calibri" pitchFamily="34" charset="0"/>
                <a:cs typeface="Calibri" pitchFamily="34" charset="0"/>
              </a:rPr>
              <a:t>Teknik destek başvuruları sürekli olarak </a:t>
            </a:r>
            <a:r>
              <a:rPr lang="tr-TR" sz="1800" dirty="0" smtClean="0">
                <a:latin typeface="Calibri" pitchFamily="34" charset="0"/>
                <a:cs typeface="Calibri" pitchFamily="34" charset="0"/>
              </a:rPr>
              <a:t>alınır. </a:t>
            </a:r>
            <a:endParaRPr lang="tr-TR" sz="1800" dirty="0">
              <a:latin typeface="Calibri" pitchFamily="34" charset="0"/>
              <a:cs typeface="Calibri" pitchFamily="34" charset="0"/>
            </a:endParaRPr>
          </a:p>
          <a:p>
            <a:r>
              <a:rPr lang="tr-TR" sz="1800" dirty="0">
                <a:latin typeface="Calibri" pitchFamily="34" charset="0"/>
                <a:cs typeface="Calibri" pitchFamily="34" charset="0"/>
              </a:rPr>
              <a:t>Başvurular ikişer aylık dönemler halinde değerlendirilir. </a:t>
            </a:r>
          </a:p>
          <a:p>
            <a:r>
              <a:rPr lang="tr-TR" sz="1800" dirty="0">
                <a:latin typeface="Calibri" pitchFamily="34" charset="0"/>
                <a:cs typeface="Calibri" pitchFamily="34" charset="0"/>
              </a:rPr>
              <a:t>Değerlendirme; ön inceleme ve nihai değerlendirme olmak üzere iki aşamalıdır. </a:t>
            </a:r>
          </a:p>
          <a:p>
            <a:r>
              <a:rPr lang="tr-TR" sz="1800" dirty="0">
                <a:latin typeface="Calibri" pitchFamily="34" charset="0"/>
                <a:cs typeface="Calibri" pitchFamily="34" charset="0"/>
              </a:rPr>
              <a:t>Aynı yararlanıcıya bir dönem içerisinde bir kez, yıl içerisinde ise en fazla iki kez teknik destek sağlanır. </a:t>
            </a:r>
          </a:p>
          <a:p>
            <a:pPr marL="0" indent="0">
              <a:buNone/>
            </a:pPr>
            <a:endParaRPr lang="tr-TR" sz="1800" dirty="0">
              <a:latin typeface="Times New Roman" pitchFamily="18" charset="0"/>
            </a:endParaRPr>
          </a:p>
        </p:txBody>
      </p:sp>
      <p:sp>
        <p:nvSpPr>
          <p:cNvPr id="5" name="4 Veri Yer Tutucusu"/>
          <p:cNvSpPr>
            <a:spLocks noGrp="1"/>
          </p:cNvSpPr>
          <p:nvPr>
            <p:ph type="dt" sz="half" idx="10"/>
          </p:nvPr>
        </p:nvSpPr>
        <p:spPr/>
        <p:txBody>
          <a:bodyPr/>
          <a:lstStyle/>
          <a:p>
            <a:r>
              <a:rPr lang="tr-TR" smtClean="0"/>
              <a:t>16.12.2011</a:t>
            </a:r>
            <a:endParaRPr lang="tr-TR"/>
          </a:p>
        </p:txBody>
      </p:sp>
    </p:spTree>
    <p:extLst>
      <p:ext uri="{BB962C8B-B14F-4D97-AF65-F5344CB8AC3E}">
        <p14:creationId xmlns:p14="http://schemas.microsoft.com/office/powerpoint/2010/main" xmlns="" val="3917266635"/>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Veri Yer Tutucusu 3"/>
          <p:cNvSpPr>
            <a:spLocks noGrp="1"/>
          </p:cNvSpPr>
          <p:nvPr>
            <p:ph type="dt" sz="half" idx="10"/>
          </p:nvPr>
        </p:nvSpPr>
        <p:spPr bwMode="auto">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r>
              <a:rPr lang="tr-TR" smtClean="0">
                <a:solidFill>
                  <a:schemeClr val="bg1"/>
                </a:solidFill>
              </a:rPr>
              <a:t>16.12.2011</a:t>
            </a:r>
            <a:endParaRPr lang="tr-TR" smtClean="0">
              <a:solidFill>
                <a:schemeClr val="bg1"/>
              </a:solidFill>
            </a:endParaRPr>
          </a:p>
        </p:txBody>
      </p:sp>
      <p:sp>
        <p:nvSpPr>
          <p:cNvPr id="16388" name="Slayt Numarası Yer Tutucusu 5"/>
          <p:cNvSpPr>
            <a:spLocks noGrp="1"/>
          </p:cNvSpPr>
          <p:nvPr>
            <p:ph type="sldNum" sz="quarter" idx="12"/>
          </p:nvPr>
        </p:nvSpPr>
        <p:spPr bwMode="auto">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fld id="{152C8614-FE43-404D-A5A1-F38559CA3E8D}" type="slidenum">
              <a:rPr lang="tr-TR" smtClean="0">
                <a:solidFill>
                  <a:schemeClr val="bg1"/>
                </a:solidFill>
              </a:rPr>
              <a:pPr fontAlgn="base">
                <a:spcBef>
                  <a:spcPct val="0"/>
                </a:spcBef>
                <a:spcAft>
                  <a:spcPct val="0"/>
                </a:spcAft>
                <a:defRPr/>
              </a:pPr>
              <a:t>33</a:t>
            </a:fld>
            <a:endParaRPr lang="tr-TR" smtClean="0">
              <a:solidFill>
                <a:schemeClr val="bg1"/>
              </a:solidFill>
            </a:endParaRPr>
          </a:p>
        </p:txBody>
      </p:sp>
      <p:sp>
        <p:nvSpPr>
          <p:cNvPr id="82" name="Yuvarlatılmış Dikdörtgen 81"/>
          <p:cNvSpPr/>
          <p:nvPr/>
        </p:nvSpPr>
        <p:spPr>
          <a:xfrm>
            <a:off x="611560" y="3973816"/>
            <a:ext cx="8136904" cy="2219238"/>
          </a:xfrm>
          <a:prstGeom prst="roundRect">
            <a:avLst/>
          </a:prstGeom>
          <a:solidFill>
            <a:srgbClr val="FF0000"/>
          </a:solidFill>
          <a:ln>
            <a:noFill/>
          </a:ln>
          <a:effectLst>
            <a:outerShdw blurRad="44450" dist="27940" dir="5400000" algn="ctr">
              <a:srgbClr val="000000">
                <a:alpha val="32000"/>
              </a:srgbClr>
            </a:outerShdw>
          </a:effectLst>
          <a:scene3d>
            <a:camera prst="perspectiveLeft" fov="1500000">
              <a:rot lat="600000" lon="0" rev="0"/>
            </a:camera>
            <a:lightRig rig="balanced" dir="t">
              <a:rot lat="0" lon="0" rev="8700000"/>
            </a:lightRig>
          </a:scene3d>
          <a:sp3d z="57150" extrusionH="3810000">
            <a:bevelT w="190500" h="38100"/>
            <a:extrusionClr>
              <a:srgbClr val="FF0000"/>
            </a:extrusionClr>
          </a:sp3d>
        </p:spPr>
        <p:style>
          <a:lnRef idx="2">
            <a:schemeClr val="accent1">
              <a:shade val="50000"/>
            </a:schemeClr>
          </a:lnRef>
          <a:fillRef idx="1">
            <a:schemeClr val="accent1"/>
          </a:fillRef>
          <a:effectRef idx="0">
            <a:schemeClr val="accent1"/>
          </a:effectRef>
          <a:fontRef idx="minor">
            <a:schemeClr val="lt1"/>
          </a:fontRef>
        </p:style>
        <p:txBody>
          <a:bodyPr anchor="ctr">
            <a:flatTx/>
          </a:bodyPr>
          <a:lstStyle/>
          <a:p>
            <a:pPr fontAlgn="auto">
              <a:spcBef>
                <a:spcPts val="0"/>
              </a:spcBef>
              <a:spcAft>
                <a:spcPts val="0"/>
              </a:spcAft>
              <a:defRPr/>
            </a:pPr>
            <a:endParaRPr lang="tr-TR" sz="2500" b="1" dirty="0"/>
          </a:p>
          <a:p>
            <a:pPr algn="ctr" fontAlgn="auto">
              <a:spcBef>
                <a:spcPts val="0"/>
              </a:spcBef>
              <a:spcAft>
                <a:spcPts val="0"/>
              </a:spcAft>
              <a:defRPr/>
            </a:pPr>
            <a:r>
              <a:rPr lang="tr-TR" sz="2500" b="1" dirty="0">
                <a:latin typeface="Calibri" pitchFamily="34" charset="0"/>
                <a:cs typeface="Calibri" pitchFamily="34" charset="0"/>
              </a:rPr>
              <a:t>Proje Teklif Çağrıları üç ana kategoride </a:t>
            </a:r>
            <a:r>
              <a:rPr lang="tr-TR" sz="2500" b="1" dirty="0" smtClean="0">
                <a:latin typeface="Calibri" pitchFamily="34" charset="0"/>
                <a:cs typeface="Calibri" pitchFamily="34" charset="0"/>
              </a:rPr>
              <a:t>uygulamaya geçmektedir</a:t>
            </a:r>
            <a:r>
              <a:rPr lang="tr-TR" sz="2500" b="1" dirty="0">
                <a:latin typeface="Calibri" pitchFamily="34" charset="0"/>
                <a:cs typeface="Calibri" pitchFamily="34" charset="0"/>
              </a:rPr>
              <a:t>:</a:t>
            </a:r>
          </a:p>
          <a:p>
            <a:pPr marL="342900" indent="-342900" fontAlgn="auto">
              <a:spcBef>
                <a:spcPts val="0"/>
              </a:spcBef>
              <a:spcAft>
                <a:spcPts val="0"/>
              </a:spcAft>
              <a:buFont typeface="Arial" pitchFamily="34" charset="0"/>
              <a:buChar char="•"/>
              <a:defRPr/>
            </a:pPr>
            <a:r>
              <a:rPr lang="tr-TR" sz="2200" dirty="0">
                <a:latin typeface="Calibri" pitchFamily="34" charset="0"/>
                <a:cs typeface="Calibri" pitchFamily="34" charset="0"/>
              </a:rPr>
              <a:t>Kar amacı güden kurum ve kuruluşlara yönelik</a:t>
            </a:r>
          </a:p>
          <a:p>
            <a:pPr marL="342900" indent="-342900" fontAlgn="auto">
              <a:spcBef>
                <a:spcPts val="0"/>
              </a:spcBef>
              <a:spcAft>
                <a:spcPts val="0"/>
              </a:spcAft>
              <a:buFont typeface="Arial" pitchFamily="34" charset="0"/>
              <a:buChar char="•"/>
              <a:defRPr/>
            </a:pPr>
            <a:r>
              <a:rPr lang="tr-TR" sz="2200" dirty="0">
                <a:latin typeface="Calibri" pitchFamily="34" charset="0"/>
                <a:cs typeface="Calibri" pitchFamily="34" charset="0"/>
              </a:rPr>
              <a:t>Kar amacı gütmeyen kurum ve kuruluşlara yönelik</a:t>
            </a:r>
          </a:p>
          <a:p>
            <a:pPr marL="342900" indent="-342900" fontAlgn="auto">
              <a:spcBef>
                <a:spcPts val="0"/>
              </a:spcBef>
              <a:spcAft>
                <a:spcPts val="0"/>
              </a:spcAft>
              <a:buFont typeface="Arial" pitchFamily="34" charset="0"/>
              <a:buChar char="•"/>
              <a:defRPr/>
            </a:pPr>
            <a:r>
              <a:rPr lang="tr-TR" sz="2200" dirty="0">
                <a:latin typeface="Calibri" pitchFamily="34" charset="0"/>
                <a:cs typeface="Calibri" pitchFamily="34" charset="0"/>
              </a:rPr>
              <a:t>Küçük ölçekli altyapı projeleri</a:t>
            </a:r>
          </a:p>
          <a:p>
            <a:pPr fontAlgn="auto">
              <a:spcBef>
                <a:spcPts val="0"/>
              </a:spcBef>
              <a:spcAft>
                <a:spcPts val="0"/>
              </a:spcAft>
              <a:defRPr/>
            </a:pPr>
            <a:endParaRPr lang="tr-TR" sz="2200" dirty="0"/>
          </a:p>
        </p:txBody>
      </p:sp>
      <p:sp>
        <p:nvSpPr>
          <p:cNvPr id="78" name="Yuvarlatılmış Dikdörtgen 77"/>
          <p:cNvSpPr/>
          <p:nvPr/>
        </p:nvSpPr>
        <p:spPr>
          <a:xfrm>
            <a:off x="1475656" y="1772815"/>
            <a:ext cx="3672408" cy="2154209"/>
          </a:xfrm>
          <a:prstGeom prst="roundRect">
            <a:avLst/>
          </a:prstGeom>
          <a:scene3d>
            <a:camera prst="perspectiveRight">
              <a:rot lat="600000" lon="20400000" rev="0"/>
            </a:camera>
            <a:lightRig rig="threePt" dir="t"/>
          </a:scene3d>
          <a:sp3d extrusionH="2540000" prstMaterial="softEdge">
            <a:bevelT w="203200"/>
            <a:bevelB w="152400" h="50800" prst="softRound"/>
            <a:extrusionClr>
              <a:schemeClr val="tx2">
                <a:lumMod val="75000"/>
                <a:lumOff val="25000"/>
              </a:schemeClr>
            </a:extrusionClr>
            <a:contourClr>
              <a:schemeClr val="bg2">
                <a:lumMod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tr-TR" sz="2000" b="1" dirty="0"/>
          </a:p>
          <a:p>
            <a:pPr algn="ctr" fontAlgn="auto">
              <a:spcBef>
                <a:spcPts val="0"/>
              </a:spcBef>
              <a:spcAft>
                <a:spcPts val="0"/>
              </a:spcAft>
              <a:defRPr/>
            </a:pPr>
            <a:r>
              <a:rPr lang="tr-TR" sz="2000" b="1" dirty="0">
                <a:latin typeface="Calibri" pitchFamily="34" charset="0"/>
                <a:cs typeface="Calibri" pitchFamily="34" charset="0"/>
              </a:rPr>
              <a:t>Nitelikleri net bir şekilde belirlenmiş olan potansiyel başvuru sahiplerinin, önceden belirlenen konu ve koşullara uygun olarak proje teklifi sunmaya davet edilmesidir.</a:t>
            </a:r>
          </a:p>
          <a:p>
            <a:pPr algn="ctr" fontAlgn="auto">
              <a:spcBef>
                <a:spcPts val="0"/>
              </a:spcBef>
              <a:spcAft>
                <a:spcPts val="0"/>
              </a:spcAft>
              <a:defRPr/>
            </a:pPr>
            <a:endParaRPr lang="tr-TR" dirty="0"/>
          </a:p>
        </p:txBody>
      </p:sp>
      <p:sp>
        <p:nvSpPr>
          <p:cNvPr id="79" name="Yuvarlatılmış Dikdörtgen 78"/>
          <p:cNvSpPr/>
          <p:nvPr/>
        </p:nvSpPr>
        <p:spPr>
          <a:xfrm>
            <a:off x="4968044" y="1772815"/>
            <a:ext cx="2556284" cy="2132323"/>
          </a:xfrm>
          <a:prstGeom prst="roundRect">
            <a:avLst/>
          </a:prstGeom>
          <a:solidFill>
            <a:srgbClr val="00B0F0"/>
          </a:solidFill>
          <a:scene3d>
            <a:camera prst="perspectiveLeft"/>
            <a:lightRig rig="threePt" dir="t"/>
          </a:scene3d>
          <a:sp3d extrusionH="2540000" prstMaterial="softEdge">
            <a:bevelT w="203200"/>
            <a:bevelB w="152400" h="50800" prst="softRound"/>
            <a:extrusionClr>
              <a:schemeClr val="tx2">
                <a:lumMod val="75000"/>
                <a:lumOff val="25000"/>
              </a:schemeClr>
            </a:extrusionClr>
            <a:contourClr>
              <a:schemeClr val="bg2">
                <a:lumMod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tr-TR" sz="2500" b="1" dirty="0">
                <a:latin typeface="Calibri" pitchFamily="34" charset="0"/>
                <a:cs typeface="Calibri" pitchFamily="34" charset="0"/>
              </a:rPr>
              <a:t>Özellikle Özel Sektöre yönelik geniş kapsamlı mali destek imkanı sağlar.</a:t>
            </a:r>
          </a:p>
        </p:txBody>
      </p:sp>
      <p:sp>
        <p:nvSpPr>
          <p:cNvPr id="84" name="Metin kutusu 83"/>
          <p:cNvSpPr txBox="1"/>
          <p:nvPr/>
        </p:nvSpPr>
        <p:spPr>
          <a:xfrm>
            <a:off x="3140973" y="764704"/>
            <a:ext cx="3654142" cy="553998"/>
          </a:xfrm>
          <a:prstGeom prst="rect">
            <a:avLst/>
          </a:prstGeom>
          <a:noFill/>
        </p:spPr>
        <p:txBody>
          <a:bodyPr wrap="none">
            <a:spAutoFit/>
          </a:bodyPr>
          <a:lstStyle/>
          <a:p>
            <a:pPr fontAlgn="auto">
              <a:spcBef>
                <a:spcPts val="0"/>
              </a:spcBef>
              <a:spcAft>
                <a:spcPts val="0"/>
              </a:spcAft>
              <a:defRPr/>
            </a:pPr>
            <a:r>
              <a:rPr lang="tr-TR" sz="3000" b="1" dirty="0">
                <a:solidFill>
                  <a:srgbClr val="FF0000"/>
                </a:solidFill>
                <a:effectLst>
                  <a:reflection blurRad="6350" stA="55000" endA="300" endPos="45500" dir="5400000" sy="-100000" algn="bl" rotWithShape="0"/>
                </a:effectLst>
                <a:latin typeface="Calibri" pitchFamily="34" charset="0"/>
                <a:cs typeface="Calibri" pitchFamily="34" charset="0"/>
              </a:rPr>
              <a:t>PROJE TEKLİF ÇAĞRISI</a:t>
            </a:r>
          </a:p>
        </p:txBody>
      </p:sp>
    </p:spTree>
    <p:extLst>
      <p:ext uri="{BB962C8B-B14F-4D97-AF65-F5344CB8AC3E}">
        <p14:creationId xmlns:p14="http://schemas.microsoft.com/office/powerpoint/2010/main" xmlns="" val="504065599"/>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nodeType="afterEffect">
                                  <p:stCondLst>
                                    <p:cond delay="0"/>
                                  </p:stCondLst>
                                  <p:childTnLst>
                                    <p:set>
                                      <p:cBhvr>
                                        <p:cTn id="6" dur="1" fill="hold">
                                          <p:stCondLst>
                                            <p:cond delay="0"/>
                                          </p:stCondLst>
                                        </p:cTn>
                                        <p:tgtEl>
                                          <p:spTgt spid="82"/>
                                        </p:tgtEl>
                                        <p:attrNameLst>
                                          <p:attrName>style.visibility</p:attrName>
                                        </p:attrNameLst>
                                      </p:cBhvr>
                                      <p:to>
                                        <p:strVal val="visible"/>
                                      </p:to>
                                    </p:set>
                                    <p:animEffect transition="in" filter="wipe(up)">
                                      <p:cBhvr>
                                        <p:cTn id="7" dur="500"/>
                                        <p:tgtEl>
                                          <p:spTgt spid="82"/>
                                        </p:tgtEl>
                                      </p:cBhvr>
                                    </p:animEffect>
                                  </p:childTnLst>
                                </p:cTn>
                              </p:par>
                              <p:par>
                                <p:cTn id="8" presetID="22" presetClass="entr" presetSubtype="1" fill="hold" nodeType="withEffect">
                                  <p:stCondLst>
                                    <p:cond delay="0"/>
                                  </p:stCondLst>
                                  <p:childTnLst>
                                    <p:set>
                                      <p:cBhvr>
                                        <p:cTn id="9" dur="1" fill="hold">
                                          <p:stCondLst>
                                            <p:cond delay="0"/>
                                          </p:stCondLst>
                                        </p:cTn>
                                        <p:tgtEl>
                                          <p:spTgt spid="78"/>
                                        </p:tgtEl>
                                        <p:attrNameLst>
                                          <p:attrName>style.visibility</p:attrName>
                                        </p:attrNameLst>
                                      </p:cBhvr>
                                      <p:to>
                                        <p:strVal val="visible"/>
                                      </p:to>
                                    </p:set>
                                    <p:animEffect transition="in" filter="wipe(up)">
                                      <p:cBhvr>
                                        <p:cTn id="10" dur="500"/>
                                        <p:tgtEl>
                                          <p:spTgt spid="78"/>
                                        </p:tgtEl>
                                      </p:cBhvr>
                                    </p:animEffect>
                                  </p:childTnLst>
                                </p:cTn>
                              </p:par>
                              <p:par>
                                <p:cTn id="11" presetID="22" presetClass="entr" presetSubtype="1" fill="hold" nodeType="withEffect">
                                  <p:stCondLst>
                                    <p:cond delay="0"/>
                                  </p:stCondLst>
                                  <p:childTnLst>
                                    <p:set>
                                      <p:cBhvr>
                                        <p:cTn id="12" dur="1" fill="hold">
                                          <p:stCondLst>
                                            <p:cond delay="0"/>
                                          </p:stCondLst>
                                        </p:cTn>
                                        <p:tgtEl>
                                          <p:spTgt spid="79"/>
                                        </p:tgtEl>
                                        <p:attrNameLst>
                                          <p:attrName>style.visibility</p:attrName>
                                        </p:attrNameLst>
                                      </p:cBhvr>
                                      <p:to>
                                        <p:strVal val="visible"/>
                                      </p:to>
                                    </p:set>
                                    <p:animEffect transition="in" filter="wipe(up)">
                                      <p:cBhvr>
                                        <p:cTn id="13" dur="500"/>
                                        <p:tgtEl>
                                          <p:spTgt spid="79"/>
                                        </p:tgtEl>
                                      </p:cBhvr>
                                    </p:animEffect>
                                  </p:childTnLst>
                                </p:cTn>
                              </p:par>
                              <p:par>
                                <p:cTn id="14" presetID="22" presetClass="entr" presetSubtype="1" fill="hold" nodeType="withEffect">
                                  <p:stCondLst>
                                    <p:cond delay="0"/>
                                  </p:stCondLst>
                                  <p:childTnLst>
                                    <p:set>
                                      <p:cBhvr>
                                        <p:cTn id="15" dur="1" fill="hold">
                                          <p:stCondLst>
                                            <p:cond delay="0"/>
                                          </p:stCondLst>
                                        </p:cTn>
                                        <p:tgtEl>
                                          <p:spTgt spid="84"/>
                                        </p:tgtEl>
                                        <p:attrNameLst>
                                          <p:attrName>style.visibility</p:attrName>
                                        </p:attrNameLst>
                                      </p:cBhvr>
                                      <p:to>
                                        <p:strVal val="visible"/>
                                      </p:to>
                                    </p:set>
                                    <p:animEffect transition="in" filter="wipe(up)">
                                      <p:cBhvr>
                                        <p:cTn id="16"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Veri Yer Tutucusu 3"/>
          <p:cNvSpPr>
            <a:spLocks noGrp="1"/>
          </p:cNvSpPr>
          <p:nvPr>
            <p:ph type="dt" sz="half" idx="10"/>
          </p:nvPr>
        </p:nvSpPr>
        <p:spPr bwMode="auto">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r>
              <a:rPr lang="tr-TR" sz="1200" smtClean="0">
                <a:solidFill>
                  <a:schemeClr val="bg1"/>
                </a:solidFill>
              </a:rPr>
              <a:t>16.12.2011</a:t>
            </a:r>
            <a:endParaRPr lang="tr-TR" sz="1200" smtClean="0">
              <a:solidFill>
                <a:schemeClr val="bg1"/>
              </a:solidFill>
            </a:endParaRPr>
          </a:p>
        </p:txBody>
      </p:sp>
      <p:sp>
        <p:nvSpPr>
          <p:cNvPr id="17412" name="Slayt Numarası Yer Tutucusu 5"/>
          <p:cNvSpPr>
            <a:spLocks noGrp="1"/>
          </p:cNvSpPr>
          <p:nvPr>
            <p:ph type="sldNum" sz="quarter" idx="12"/>
          </p:nvPr>
        </p:nvSpPr>
        <p:spPr bwMode="auto">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fld id="{E64A1B8D-3C66-4B08-92FE-E7FCEA898380}" type="slidenum">
              <a:rPr lang="tr-TR" smtClean="0">
                <a:solidFill>
                  <a:schemeClr val="bg1"/>
                </a:solidFill>
              </a:rPr>
              <a:pPr fontAlgn="base">
                <a:spcBef>
                  <a:spcPct val="0"/>
                </a:spcBef>
                <a:spcAft>
                  <a:spcPct val="0"/>
                </a:spcAft>
                <a:defRPr/>
              </a:pPr>
              <a:t>34</a:t>
            </a:fld>
            <a:endParaRPr lang="tr-TR" smtClean="0">
              <a:solidFill>
                <a:schemeClr val="bg1"/>
              </a:solidFill>
            </a:endParaRPr>
          </a:p>
        </p:txBody>
      </p:sp>
      <p:graphicFrame>
        <p:nvGraphicFramePr>
          <p:cNvPr id="7" name="3 Diyagram"/>
          <p:cNvGraphicFramePr/>
          <p:nvPr>
            <p:extLst>
              <p:ext uri="{D42A27DB-BD31-4B8C-83A1-F6EECF244321}">
                <p14:modId xmlns:p14="http://schemas.microsoft.com/office/powerpoint/2010/main" xmlns="" val="1738989205"/>
              </p:ext>
            </p:extLst>
          </p:nvPr>
        </p:nvGraphicFramePr>
        <p:xfrm>
          <a:off x="624554" y="1355817"/>
          <a:ext cx="8267926" cy="488149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6 Dikdörtgen"/>
          <p:cNvSpPr/>
          <p:nvPr/>
        </p:nvSpPr>
        <p:spPr>
          <a:xfrm>
            <a:off x="1990044" y="858203"/>
            <a:ext cx="4515841" cy="430887"/>
          </a:xfrm>
          <a:prstGeom prst="rect">
            <a:avLst/>
          </a:prstGeom>
        </p:spPr>
        <p:style>
          <a:lnRef idx="1">
            <a:schemeClr val="accent2"/>
          </a:lnRef>
          <a:fillRef idx="3">
            <a:schemeClr val="accent2"/>
          </a:fillRef>
          <a:effectRef idx="2">
            <a:schemeClr val="accent2"/>
          </a:effectRef>
          <a:fontRef idx="minor">
            <a:schemeClr val="lt1"/>
          </a:fontRef>
        </p:style>
        <p:txBody>
          <a:bodyPr>
            <a:spAutoFit/>
          </a:bodyPr>
          <a:lstStyle/>
          <a:p>
            <a:pPr algn="ctr" fontAlgn="auto">
              <a:spcBef>
                <a:spcPts val="0"/>
              </a:spcBef>
              <a:spcAft>
                <a:spcPts val="0"/>
              </a:spcAft>
              <a:defRPr/>
            </a:pPr>
            <a:r>
              <a:rPr lang="tr-TR" sz="22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Calibri" pitchFamily="34" charset="0"/>
                <a:cs typeface="Calibri" pitchFamily="34" charset="0"/>
              </a:rPr>
              <a:t>Proje Teklif Çağrısı Süreci</a:t>
            </a:r>
          </a:p>
        </p:txBody>
      </p:sp>
    </p:spTree>
    <p:extLst>
      <p:ext uri="{BB962C8B-B14F-4D97-AF65-F5344CB8AC3E}">
        <p14:creationId xmlns:p14="http://schemas.microsoft.com/office/powerpoint/2010/main" xmlns="" val="1187876284"/>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par>
                                <p:cTn id="8" presetID="22" presetClass="entr" presetSubtype="1"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up)">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ayt Numarası Yer Tutucusu 3"/>
          <p:cNvSpPr>
            <a:spLocks noGrp="1"/>
          </p:cNvSpPr>
          <p:nvPr>
            <p:ph type="sldNum" sz="quarter" idx="12"/>
          </p:nvPr>
        </p:nvSpPr>
        <p:spPr/>
        <p:txBody>
          <a:bodyPr/>
          <a:lstStyle/>
          <a:p>
            <a:fld id="{F302176B-0E47-46AC-8F43-DAB4B8A37D06}" type="slidenum">
              <a:rPr lang="tr-TR" smtClean="0"/>
              <a:pPr/>
              <a:t>35</a:t>
            </a:fld>
            <a:endParaRPr lang="tr-TR"/>
          </a:p>
        </p:txBody>
      </p:sp>
      <p:grpSp>
        <p:nvGrpSpPr>
          <p:cNvPr id="6" name="6 Grup"/>
          <p:cNvGrpSpPr/>
          <p:nvPr/>
        </p:nvGrpSpPr>
        <p:grpSpPr>
          <a:xfrm>
            <a:off x="4265611" y="1071546"/>
            <a:ext cx="4714908" cy="5143536"/>
            <a:chOff x="243459" y="2036683"/>
            <a:chExt cx="2383877" cy="2489279"/>
          </a:xfrm>
          <a:scene3d>
            <a:camera prst="orthographicFront"/>
            <a:lightRig rig="flat" dir="t"/>
          </a:scene3d>
        </p:grpSpPr>
        <p:sp>
          <p:nvSpPr>
            <p:cNvPr id="7" name="7 Aynı Yanın Köşesi Yuvarlatılmış Dikdörtgen"/>
            <p:cNvSpPr/>
            <p:nvPr/>
          </p:nvSpPr>
          <p:spPr>
            <a:xfrm rot="10800000">
              <a:off x="243459" y="2036683"/>
              <a:ext cx="2383877" cy="2489279"/>
            </a:xfrm>
            <a:prstGeom prst="round2SameRect">
              <a:avLst>
                <a:gd name="adj1" fmla="val 10500"/>
                <a:gd name="adj2" fmla="val 0"/>
              </a:avLst>
            </a:prstGeom>
            <a:sp3d prstMaterial="plastic">
              <a:bevelT w="120900" h="88900"/>
              <a:bevelB w="88900" h="31750" prst="angle"/>
            </a:sp3d>
          </p:spPr>
          <p:style>
            <a:lnRef idx="0">
              <a:schemeClr val="lt1">
                <a:hueOff val="0"/>
                <a:satOff val="0"/>
                <a:lumOff val="0"/>
                <a:alphaOff val="0"/>
              </a:schemeClr>
            </a:lnRef>
            <a:fillRef idx="3">
              <a:schemeClr val="accent4">
                <a:hueOff val="0"/>
                <a:satOff val="0"/>
                <a:lumOff val="0"/>
                <a:alphaOff val="0"/>
              </a:schemeClr>
            </a:fillRef>
            <a:effectRef idx="2">
              <a:schemeClr val="accent4">
                <a:hueOff val="0"/>
                <a:satOff val="0"/>
                <a:lumOff val="0"/>
                <a:alphaOff val="0"/>
              </a:schemeClr>
            </a:effectRef>
            <a:fontRef idx="minor">
              <a:schemeClr val="lt1"/>
            </a:fontRef>
          </p:style>
        </p:sp>
        <p:sp>
          <p:nvSpPr>
            <p:cNvPr id="8" name="Aynı Yanın Köşesi Yuvarlatılmış Dikdörtgen 4"/>
            <p:cNvSpPr/>
            <p:nvPr/>
          </p:nvSpPr>
          <p:spPr>
            <a:xfrm rot="21600000">
              <a:off x="316771" y="2036683"/>
              <a:ext cx="2237253" cy="2415967"/>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113792" tIns="113792" rIns="113792" bIns="113792" numCol="1" spcCol="1270" anchor="t" anchorCtr="0">
              <a:noAutofit/>
            </a:bodyPr>
            <a:lstStyle/>
            <a:p>
              <a:pPr lvl="0" algn="ctr">
                <a:spcBef>
                  <a:spcPct val="0"/>
                </a:spcBef>
                <a:spcAft>
                  <a:spcPts val="300"/>
                </a:spcAft>
                <a:defRPr/>
              </a:pPr>
              <a:r>
                <a:rPr lang="tr-TR" sz="2400" dirty="0" smtClean="0">
                  <a:latin typeface="Calibri" pitchFamily="34" charset="0"/>
                  <a:cs typeface="Calibri" pitchFamily="34" charset="0"/>
                </a:rPr>
                <a:t>Güneş Işığı ile Yaylalarımız Daha Cazip Hale Geliyor</a:t>
              </a:r>
            </a:p>
            <a:p>
              <a:pPr lvl="0">
                <a:spcBef>
                  <a:spcPct val="0"/>
                </a:spcBef>
                <a:spcAft>
                  <a:spcPts val="300"/>
                </a:spcAft>
                <a:defRPr/>
              </a:pPr>
              <a:endParaRPr lang="tr-TR" sz="2400" dirty="0" smtClean="0"/>
            </a:p>
            <a:p>
              <a:pPr lvl="0">
                <a:spcBef>
                  <a:spcPct val="0"/>
                </a:spcBef>
                <a:spcAft>
                  <a:spcPts val="300"/>
                </a:spcAft>
                <a:defRPr/>
              </a:pPr>
              <a:r>
                <a:rPr lang="tr-TR" sz="2000" b="0" i="0" u="none" kern="1200" dirty="0" smtClean="0">
                  <a:latin typeface="Calibri" pitchFamily="34" charset="0"/>
                  <a:cs typeface="Calibri" pitchFamily="34" charset="0"/>
                </a:rPr>
                <a:t>İl: Kahramanmaraş</a:t>
              </a:r>
            </a:p>
            <a:p>
              <a:pPr marL="0" marR="0" lvl="0" indent="0" algn="l" defTabSz="400050" rtl="0" eaLnBrk="1" fontAlgn="auto" latinLnBrk="0" hangingPunct="1">
                <a:lnSpc>
                  <a:spcPct val="90000"/>
                </a:lnSpc>
                <a:spcBef>
                  <a:spcPct val="0"/>
                </a:spcBef>
                <a:spcAft>
                  <a:spcPts val="300"/>
                </a:spcAft>
                <a:buClrTx/>
                <a:buSzTx/>
                <a:buFontTx/>
                <a:buNone/>
                <a:tabLst/>
                <a:defRPr/>
              </a:pPr>
              <a:r>
                <a:rPr lang="tr-TR" sz="2000" b="0" i="0" u="none" kern="1200" dirty="0" smtClean="0">
                  <a:latin typeface="Calibri" pitchFamily="34" charset="0"/>
                  <a:cs typeface="Calibri" pitchFamily="34" charset="0"/>
                </a:rPr>
                <a:t>Bileşen: Sosyal Kalkınma</a:t>
              </a:r>
            </a:p>
            <a:p>
              <a:pPr marL="0" marR="0" lvl="0" indent="0" algn="l" defTabSz="400050" rtl="0" eaLnBrk="1" fontAlgn="auto" latinLnBrk="0" hangingPunct="1">
                <a:lnSpc>
                  <a:spcPct val="90000"/>
                </a:lnSpc>
                <a:spcBef>
                  <a:spcPct val="0"/>
                </a:spcBef>
                <a:spcAft>
                  <a:spcPts val="300"/>
                </a:spcAft>
                <a:buClrTx/>
                <a:buSzTx/>
                <a:buFontTx/>
                <a:buNone/>
                <a:tabLst/>
                <a:defRPr/>
              </a:pPr>
              <a:endParaRPr lang="tr-TR" sz="2000" b="0" i="0" u="none" kern="1200" dirty="0" smtClean="0">
                <a:latin typeface="Calibri" pitchFamily="34" charset="0"/>
                <a:cs typeface="Calibri" pitchFamily="34" charset="0"/>
              </a:endParaRPr>
            </a:p>
            <a:p>
              <a:pPr marL="0" marR="0" lvl="0" indent="0" algn="l" defTabSz="400050" rtl="0" eaLnBrk="1" fontAlgn="auto" latinLnBrk="0" hangingPunct="1">
                <a:lnSpc>
                  <a:spcPct val="90000"/>
                </a:lnSpc>
                <a:spcBef>
                  <a:spcPct val="0"/>
                </a:spcBef>
                <a:spcAft>
                  <a:spcPts val="300"/>
                </a:spcAft>
                <a:buClrTx/>
                <a:buSzTx/>
                <a:buFontTx/>
                <a:buNone/>
                <a:tabLst/>
                <a:defRPr/>
              </a:pPr>
              <a:r>
                <a:rPr lang="tr-TR" sz="2000" b="1" i="0" u="sng" kern="1200" dirty="0" smtClean="0">
                  <a:latin typeface="Calibri" pitchFamily="34" charset="0"/>
                  <a:cs typeface="Calibri" pitchFamily="34" charset="0"/>
                </a:rPr>
                <a:t>Sonuçlar:</a:t>
              </a:r>
            </a:p>
            <a:p>
              <a:pPr lvl="0">
                <a:buFont typeface="Arial" pitchFamily="34" charset="0"/>
                <a:buChar char="•"/>
              </a:pPr>
              <a:r>
                <a:rPr lang="tr-TR" sz="2000" dirty="0" smtClean="0">
                  <a:latin typeface="Calibri" pitchFamily="34" charset="0"/>
                  <a:cs typeface="Calibri" pitchFamily="34" charset="0"/>
                </a:rPr>
                <a:t>3 ayrı yaylada 3 adet taşınabilir güneş paneli</a:t>
              </a:r>
            </a:p>
            <a:p>
              <a:pPr lvl="0">
                <a:buFont typeface="Arial" pitchFamily="34" charset="0"/>
                <a:buChar char="•"/>
              </a:pPr>
              <a:r>
                <a:rPr lang="tr-TR" sz="2000" dirty="0" smtClean="0">
                  <a:latin typeface="Calibri" pitchFamily="34" charset="0"/>
                  <a:cs typeface="Calibri" pitchFamily="34" charset="0"/>
                </a:rPr>
                <a:t>Toplam 50 göçer ailenin elektriğe kavuşması</a:t>
              </a:r>
              <a:endParaRPr lang="en-GB" sz="2000" dirty="0" smtClean="0">
                <a:latin typeface="Calibri" pitchFamily="34" charset="0"/>
                <a:cs typeface="Calibri" pitchFamily="34" charset="0"/>
              </a:endParaRPr>
            </a:p>
            <a:p>
              <a:pPr>
                <a:buFont typeface="Arial" pitchFamily="34" charset="0"/>
                <a:buChar char="•"/>
              </a:pPr>
              <a:r>
                <a:rPr lang="tr-TR" sz="2000" dirty="0" smtClean="0">
                  <a:latin typeface="Calibri" pitchFamily="34" charset="0"/>
                  <a:cs typeface="Calibri" pitchFamily="34" charset="0"/>
                </a:rPr>
                <a:t>Yaylada hayvansal üretim cazibesinin artması</a:t>
              </a:r>
              <a:endParaRPr lang="en-GB" sz="2000" dirty="0" smtClean="0">
                <a:latin typeface="Calibri" pitchFamily="34" charset="0"/>
                <a:cs typeface="Calibri" pitchFamily="34" charset="0"/>
              </a:endParaRPr>
            </a:p>
          </p:txBody>
        </p:sp>
      </p:grpSp>
      <p:pic>
        <p:nvPicPr>
          <p:cNvPr id="9" name="11 Resim" descr="\\file\IDB\PTC\8_İzleme\TR63-10-SKA-108-Çağlayancerit Kaymakamlığı\19.07.2011_izleme\DSCN1060.JPG"/>
          <p:cNvPicPr/>
          <p:nvPr/>
        </p:nvPicPr>
        <p:blipFill>
          <a:blip r:embed="rId2" cstate="print"/>
          <a:srcRect t="7692"/>
          <a:stretch>
            <a:fillRect/>
          </a:stretch>
        </p:blipFill>
        <p:spPr bwMode="auto">
          <a:xfrm>
            <a:off x="71439" y="1000108"/>
            <a:ext cx="4071935" cy="2571768"/>
          </a:xfrm>
          <a:prstGeom prst="rect">
            <a:avLst/>
          </a:prstGeom>
          <a:noFill/>
          <a:ln w="9525">
            <a:noFill/>
            <a:miter lim="800000"/>
            <a:headEnd/>
            <a:tailEnd/>
          </a:ln>
        </p:spPr>
      </p:pic>
      <p:pic>
        <p:nvPicPr>
          <p:cNvPr id="10" name="12 Resim" descr="F:\yaylaların tespiti\PROJE GÜNEŞ IŞIGI\KİRAZ VE SIRACA YAYLALARI\100_2852.JPG"/>
          <p:cNvPicPr/>
          <p:nvPr/>
        </p:nvPicPr>
        <p:blipFill>
          <a:blip r:embed="rId3" cstate="print"/>
          <a:srcRect b="14035"/>
          <a:stretch>
            <a:fillRect/>
          </a:stretch>
        </p:blipFill>
        <p:spPr bwMode="auto">
          <a:xfrm>
            <a:off x="71439" y="3589905"/>
            <a:ext cx="4071935" cy="2625178"/>
          </a:xfrm>
          <a:prstGeom prst="rect">
            <a:avLst/>
          </a:prstGeom>
          <a:noFill/>
          <a:ln w="9525">
            <a:noFill/>
            <a:miter lim="800000"/>
            <a:headEnd/>
            <a:tailEnd/>
          </a:ln>
        </p:spPr>
      </p:pic>
      <p:sp>
        <p:nvSpPr>
          <p:cNvPr id="11" name="Metin kutusu 10"/>
          <p:cNvSpPr txBox="1"/>
          <p:nvPr/>
        </p:nvSpPr>
        <p:spPr>
          <a:xfrm>
            <a:off x="228924" y="332656"/>
            <a:ext cx="2542876" cy="553998"/>
          </a:xfrm>
          <a:prstGeom prst="rect">
            <a:avLst/>
          </a:prstGeom>
          <a:noFill/>
        </p:spPr>
        <p:txBody>
          <a:bodyPr wrap="none" rtlCol="0">
            <a:spAutoFit/>
          </a:bodyPr>
          <a:lstStyle/>
          <a:p>
            <a:r>
              <a:rPr lang="tr-TR" sz="3000" dirty="0">
                <a:solidFill>
                  <a:schemeClr val="tx2"/>
                </a:solidFill>
                <a:latin typeface="Calibri" pitchFamily="34" charset="0"/>
                <a:ea typeface="+mj-ea"/>
                <a:cs typeface="Calibri" pitchFamily="34" charset="0"/>
              </a:rPr>
              <a:t>Proje Örnekleri</a:t>
            </a:r>
          </a:p>
        </p:txBody>
      </p:sp>
      <p:sp>
        <p:nvSpPr>
          <p:cNvPr id="12" name="11 Veri Yer Tutucusu"/>
          <p:cNvSpPr>
            <a:spLocks noGrp="1"/>
          </p:cNvSpPr>
          <p:nvPr>
            <p:ph type="dt" sz="half" idx="10"/>
          </p:nvPr>
        </p:nvSpPr>
        <p:spPr/>
        <p:txBody>
          <a:bodyPr/>
          <a:lstStyle/>
          <a:p>
            <a:r>
              <a:rPr lang="tr-TR" smtClean="0"/>
              <a:t>16.12.2011</a:t>
            </a:r>
            <a:endParaRPr lang="tr-TR"/>
          </a:p>
        </p:txBody>
      </p:sp>
    </p:spTree>
    <p:extLst>
      <p:ext uri="{BB962C8B-B14F-4D97-AF65-F5344CB8AC3E}">
        <p14:creationId xmlns:p14="http://schemas.microsoft.com/office/powerpoint/2010/main" xmlns="" val="98395294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ayt Numarası Yer Tutucusu 3"/>
          <p:cNvSpPr>
            <a:spLocks noGrp="1"/>
          </p:cNvSpPr>
          <p:nvPr>
            <p:ph type="sldNum" sz="quarter" idx="12"/>
          </p:nvPr>
        </p:nvSpPr>
        <p:spPr/>
        <p:txBody>
          <a:bodyPr/>
          <a:lstStyle/>
          <a:p>
            <a:fld id="{F302176B-0E47-46AC-8F43-DAB4B8A37D06}" type="slidenum">
              <a:rPr lang="tr-TR" smtClean="0"/>
              <a:pPr/>
              <a:t>36</a:t>
            </a:fld>
            <a:endParaRPr lang="tr-TR"/>
          </a:p>
        </p:txBody>
      </p:sp>
      <p:sp>
        <p:nvSpPr>
          <p:cNvPr id="6" name="11 Aynı Yanın Köşesi Yuvarlatılmış Dikdörtgen"/>
          <p:cNvSpPr/>
          <p:nvPr/>
        </p:nvSpPr>
        <p:spPr>
          <a:xfrm rot="10800000">
            <a:off x="5000630" y="1285860"/>
            <a:ext cx="4071967" cy="4929222"/>
          </a:xfrm>
          <a:prstGeom prst="round2SameRect">
            <a:avLst>
              <a:gd name="adj1" fmla="val 10500"/>
              <a:gd name="adj2" fmla="val 0"/>
            </a:avLst>
          </a:prstGeom>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4">
              <a:hueOff val="0"/>
              <a:satOff val="0"/>
              <a:lumOff val="0"/>
              <a:alphaOff val="0"/>
            </a:schemeClr>
          </a:fillRef>
          <a:effectRef idx="2">
            <a:schemeClr val="accent4">
              <a:hueOff val="0"/>
              <a:satOff val="0"/>
              <a:lumOff val="0"/>
              <a:alphaOff val="0"/>
            </a:schemeClr>
          </a:effectRef>
          <a:fontRef idx="minor">
            <a:schemeClr val="lt1"/>
          </a:fontRef>
        </p:style>
      </p:sp>
      <p:sp>
        <p:nvSpPr>
          <p:cNvPr id="7" name="Aynı Yanın Köşesi Yuvarlatılmış Dikdörtgen 4"/>
          <p:cNvSpPr/>
          <p:nvPr/>
        </p:nvSpPr>
        <p:spPr>
          <a:xfrm>
            <a:off x="5036765" y="1285862"/>
            <a:ext cx="3821515" cy="4784051"/>
          </a:xfrm>
          <a:prstGeom prst="rect">
            <a:avLst/>
          </a:prstGeom>
          <a:scene3d>
            <a:camera prst="orthographicFront"/>
            <a:lightRig rig="flat" dir="t"/>
          </a:scene3d>
          <a:sp3d/>
        </p:spPr>
        <p:style>
          <a:lnRef idx="0">
            <a:scrgbClr r="0" g="0" b="0"/>
          </a:lnRef>
          <a:fillRef idx="0">
            <a:scrgbClr r="0" g="0" b="0"/>
          </a:fillRef>
          <a:effectRef idx="0">
            <a:scrgbClr r="0" g="0" b="0"/>
          </a:effectRef>
          <a:fontRef idx="minor">
            <a:schemeClr val="lt1"/>
          </a:fontRef>
        </p:style>
        <p:txBody>
          <a:bodyPr spcFirstLastPara="0" vert="horz" wrap="square" lIns="113792" tIns="113792" rIns="113792" bIns="113792" numCol="1" spcCol="1270" anchor="t" anchorCtr="0">
            <a:noAutofit/>
          </a:bodyPr>
          <a:lstStyle/>
          <a:p>
            <a:pPr algn="ctr"/>
            <a:r>
              <a:rPr lang="tr-TR" sz="2400" dirty="0" smtClean="0">
                <a:latin typeface="Calibri" pitchFamily="34" charset="0"/>
                <a:cs typeface="Calibri" pitchFamily="34" charset="0"/>
              </a:rPr>
              <a:t>Çevre Dostu Daldırma Galvaniz Tesisi</a:t>
            </a:r>
            <a:endParaRPr lang="en-GB" sz="2400" dirty="0" smtClean="0">
              <a:latin typeface="Calibri" pitchFamily="34" charset="0"/>
              <a:cs typeface="Calibri" pitchFamily="34" charset="0"/>
            </a:endParaRPr>
          </a:p>
          <a:p>
            <a:pPr lvl="0" algn="ctr">
              <a:spcBef>
                <a:spcPct val="0"/>
              </a:spcBef>
              <a:spcAft>
                <a:spcPts val="300"/>
              </a:spcAft>
              <a:defRPr/>
            </a:pPr>
            <a:endParaRPr lang="tr-TR" sz="1000" b="0" i="0" u="none" kern="1200" dirty="0" smtClean="0">
              <a:latin typeface="Calibri" pitchFamily="34" charset="0"/>
              <a:cs typeface="Calibri" pitchFamily="34" charset="0"/>
            </a:endParaRPr>
          </a:p>
          <a:p>
            <a:pPr lvl="0">
              <a:spcBef>
                <a:spcPct val="0"/>
              </a:spcBef>
              <a:spcAft>
                <a:spcPts val="300"/>
              </a:spcAft>
              <a:defRPr/>
            </a:pPr>
            <a:r>
              <a:rPr lang="tr-TR" sz="2000" b="0" i="0" u="none" kern="1200" dirty="0" smtClean="0">
                <a:latin typeface="Calibri" pitchFamily="34" charset="0"/>
                <a:cs typeface="Calibri" pitchFamily="34" charset="0"/>
              </a:rPr>
              <a:t>İl: Mersin</a:t>
            </a:r>
          </a:p>
          <a:p>
            <a:pPr marL="0" marR="0" lvl="0" indent="0" algn="l" defTabSz="400050" rtl="0" eaLnBrk="1" fontAlgn="auto" latinLnBrk="0" hangingPunct="1">
              <a:lnSpc>
                <a:spcPct val="90000"/>
              </a:lnSpc>
              <a:spcBef>
                <a:spcPct val="0"/>
              </a:spcBef>
              <a:spcAft>
                <a:spcPts val="300"/>
              </a:spcAft>
              <a:buClrTx/>
              <a:buSzTx/>
              <a:buFontTx/>
              <a:buNone/>
              <a:tabLst/>
              <a:defRPr/>
            </a:pPr>
            <a:r>
              <a:rPr lang="tr-TR" sz="2000" dirty="0" smtClean="0">
                <a:latin typeface="Calibri" pitchFamily="34" charset="0"/>
                <a:cs typeface="Calibri" pitchFamily="34" charset="0"/>
              </a:rPr>
              <a:t>Bileşen: İktisadi Kalkınma</a:t>
            </a:r>
            <a:endParaRPr lang="tr-TR" sz="2000" b="0" i="0" u="none" kern="1200" dirty="0" smtClean="0">
              <a:latin typeface="Calibri" pitchFamily="34" charset="0"/>
              <a:cs typeface="Calibri" pitchFamily="34" charset="0"/>
            </a:endParaRPr>
          </a:p>
          <a:p>
            <a:pPr marL="0" marR="0" lvl="0" indent="0" algn="l" defTabSz="400050" rtl="0" eaLnBrk="1" fontAlgn="auto" latinLnBrk="0" hangingPunct="1">
              <a:lnSpc>
                <a:spcPct val="90000"/>
              </a:lnSpc>
              <a:spcBef>
                <a:spcPct val="0"/>
              </a:spcBef>
              <a:spcAft>
                <a:spcPts val="300"/>
              </a:spcAft>
              <a:buClrTx/>
              <a:buSzTx/>
              <a:buFontTx/>
              <a:buNone/>
              <a:tabLst/>
              <a:defRPr/>
            </a:pPr>
            <a:endParaRPr lang="tr-TR" sz="2000" b="0" i="0" u="none" kern="1200" dirty="0" smtClean="0">
              <a:latin typeface="Calibri" pitchFamily="34" charset="0"/>
              <a:cs typeface="Calibri" pitchFamily="34" charset="0"/>
            </a:endParaRPr>
          </a:p>
          <a:p>
            <a:pPr marL="0" marR="0" lvl="0" indent="0" algn="l" defTabSz="400050" rtl="0" eaLnBrk="1" fontAlgn="auto" latinLnBrk="0" hangingPunct="1">
              <a:lnSpc>
                <a:spcPct val="90000"/>
              </a:lnSpc>
              <a:spcBef>
                <a:spcPct val="0"/>
              </a:spcBef>
              <a:spcAft>
                <a:spcPts val="300"/>
              </a:spcAft>
              <a:buClrTx/>
              <a:buSzTx/>
              <a:buFontTx/>
              <a:buNone/>
              <a:tabLst/>
              <a:defRPr/>
            </a:pPr>
            <a:r>
              <a:rPr lang="tr-TR" sz="2000" b="1" i="0" u="sng" kern="1200" dirty="0" smtClean="0">
                <a:latin typeface="Calibri" pitchFamily="34" charset="0"/>
                <a:cs typeface="Calibri" pitchFamily="34" charset="0"/>
              </a:rPr>
              <a:t>Sonuçlar:</a:t>
            </a:r>
          </a:p>
          <a:p>
            <a:pPr lvl="0">
              <a:buFont typeface="Arial" pitchFamily="34" charset="0"/>
              <a:buChar char="•"/>
            </a:pPr>
            <a:r>
              <a:rPr lang="tr-TR" sz="2000" dirty="0" smtClean="0">
                <a:latin typeface="Calibri" pitchFamily="34" charset="0"/>
                <a:cs typeface="Calibri" pitchFamily="34" charset="0"/>
              </a:rPr>
              <a:t> 13 kişilik yeni istihdam</a:t>
            </a:r>
            <a:endParaRPr lang="en-GB" sz="2000" dirty="0" smtClean="0">
              <a:latin typeface="Calibri" pitchFamily="34" charset="0"/>
              <a:cs typeface="Calibri" pitchFamily="34" charset="0"/>
            </a:endParaRPr>
          </a:p>
          <a:p>
            <a:pPr lvl="0">
              <a:buFont typeface="Arial" pitchFamily="34" charset="0"/>
              <a:buChar char="•"/>
            </a:pPr>
            <a:r>
              <a:rPr lang="tr-TR" sz="2000" dirty="0" smtClean="0">
                <a:latin typeface="Calibri" pitchFamily="34" charset="0"/>
                <a:cs typeface="Calibri" pitchFamily="34" charset="0"/>
              </a:rPr>
              <a:t>Ciro ve ihracatta % 15 artış  </a:t>
            </a:r>
            <a:endParaRPr lang="en-GB" sz="2000" dirty="0" smtClean="0">
              <a:latin typeface="Calibri" pitchFamily="34" charset="0"/>
              <a:cs typeface="Calibri" pitchFamily="34" charset="0"/>
            </a:endParaRPr>
          </a:p>
          <a:p>
            <a:pPr lvl="0">
              <a:buFont typeface="Arial" pitchFamily="34" charset="0"/>
              <a:buChar char="•"/>
            </a:pPr>
            <a:r>
              <a:rPr lang="tr-TR" sz="2000" dirty="0" smtClean="0">
                <a:latin typeface="Calibri" pitchFamily="34" charset="0"/>
                <a:cs typeface="Calibri" pitchFamily="34" charset="0"/>
              </a:rPr>
              <a:t>Yeni patent başvurusu</a:t>
            </a:r>
            <a:endParaRPr lang="en-GB" sz="2000" dirty="0" smtClean="0">
              <a:latin typeface="Calibri" pitchFamily="34" charset="0"/>
              <a:cs typeface="Calibri" pitchFamily="34" charset="0"/>
            </a:endParaRPr>
          </a:p>
          <a:p>
            <a:pPr>
              <a:buFont typeface="Arial" pitchFamily="34" charset="0"/>
              <a:buChar char="•"/>
            </a:pPr>
            <a:r>
              <a:rPr lang="tr-TR" sz="2000" dirty="0" smtClean="0">
                <a:latin typeface="Calibri" pitchFamily="34" charset="0"/>
                <a:cs typeface="Calibri" pitchFamily="34" charset="0"/>
              </a:rPr>
              <a:t>Yeni bir tesis donatımı (Daldırma Galvaniz Tesisi)</a:t>
            </a:r>
          </a:p>
          <a:p>
            <a:pPr>
              <a:buFont typeface="Arial" pitchFamily="34" charset="0"/>
              <a:buChar char="•"/>
            </a:pPr>
            <a:r>
              <a:rPr lang="tr-TR" sz="2000" dirty="0" smtClean="0">
                <a:latin typeface="Calibri" pitchFamily="34" charset="0"/>
                <a:cs typeface="Calibri" pitchFamily="34" charset="0"/>
              </a:rPr>
              <a:t>Projeden sonra uluslararası firmalardan ortaklık teklifi</a:t>
            </a:r>
            <a:endParaRPr lang="en-GB" sz="2000" dirty="0" smtClean="0">
              <a:latin typeface="Calibri" pitchFamily="34" charset="0"/>
              <a:cs typeface="Calibri" pitchFamily="34" charset="0"/>
            </a:endParaRPr>
          </a:p>
        </p:txBody>
      </p:sp>
      <p:pic>
        <p:nvPicPr>
          <p:cNvPr id="8" name="Picture 3" descr="C:\Users\mustafa.isler\Desktop\C¦ğukurova Kalk¦-nma I¦çktisadi Projeler 1 JPEG\BERDAN CI¦çVATA JPEG\image 0201.jpg"/>
          <p:cNvPicPr/>
          <p:nvPr/>
        </p:nvPicPr>
        <p:blipFill>
          <a:blip r:embed="rId2" cstate="print">
            <a:extLst>
              <a:ext uri="{28A0092B-C50C-407E-A947-70E740481C1C}">
                <a14:useLocalDpi xmlns:a14="http://schemas.microsoft.com/office/drawing/2010/main" xmlns="" val="0"/>
              </a:ext>
            </a:extLst>
          </a:blip>
          <a:srcRect l="10293" r="2942"/>
          <a:stretch>
            <a:fillRect/>
          </a:stretch>
        </p:blipFill>
        <p:spPr bwMode="auto">
          <a:xfrm>
            <a:off x="142846" y="1285860"/>
            <a:ext cx="4714908" cy="4786346"/>
          </a:xfrm>
          <a:prstGeom prst="rect">
            <a:avLst/>
          </a:prstGeom>
          <a:noFill/>
          <a:extLst>
            <a:ext uri="{909E8E84-426E-40DD-AFC4-6F175D3DCCD1}">
              <a14:hiddenFill xmlns:a14="http://schemas.microsoft.com/office/drawing/2010/main" xmlns="">
                <a:solidFill>
                  <a:srgbClr val="FFFFFF"/>
                </a:solidFill>
              </a14:hiddenFill>
            </a:ext>
          </a:extLst>
        </p:spPr>
      </p:pic>
      <p:sp>
        <p:nvSpPr>
          <p:cNvPr id="9" name="Metin kutusu 8"/>
          <p:cNvSpPr txBox="1"/>
          <p:nvPr/>
        </p:nvSpPr>
        <p:spPr>
          <a:xfrm>
            <a:off x="228924" y="332656"/>
            <a:ext cx="2542876" cy="553998"/>
          </a:xfrm>
          <a:prstGeom prst="rect">
            <a:avLst/>
          </a:prstGeom>
          <a:noFill/>
        </p:spPr>
        <p:txBody>
          <a:bodyPr wrap="none" rtlCol="0">
            <a:spAutoFit/>
          </a:bodyPr>
          <a:lstStyle/>
          <a:p>
            <a:r>
              <a:rPr lang="tr-TR" sz="3000" dirty="0">
                <a:solidFill>
                  <a:schemeClr val="tx2"/>
                </a:solidFill>
                <a:latin typeface="Calibri" pitchFamily="34" charset="0"/>
                <a:ea typeface="+mj-ea"/>
                <a:cs typeface="Calibri" pitchFamily="34" charset="0"/>
              </a:rPr>
              <a:t>Proje Örnekleri</a:t>
            </a:r>
          </a:p>
        </p:txBody>
      </p:sp>
      <p:sp>
        <p:nvSpPr>
          <p:cNvPr id="10" name="9 Veri Yer Tutucusu"/>
          <p:cNvSpPr>
            <a:spLocks noGrp="1"/>
          </p:cNvSpPr>
          <p:nvPr>
            <p:ph type="dt" sz="half" idx="10"/>
          </p:nvPr>
        </p:nvSpPr>
        <p:spPr/>
        <p:txBody>
          <a:bodyPr/>
          <a:lstStyle/>
          <a:p>
            <a:r>
              <a:rPr lang="tr-TR" smtClean="0"/>
              <a:t>16.12.2011</a:t>
            </a:r>
            <a:endParaRPr lang="tr-TR"/>
          </a:p>
        </p:txBody>
      </p:sp>
    </p:spTree>
    <p:extLst>
      <p:ext uri="{BB962C8B-B14F-4D97-AF65-F5344CB8AC3E}">
        <p14:creationId xmlns:p14="http://schemas.microsoft.com/office/powerpoint/2010/main" xmlns="" val="226333801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Veri Yer Tutucusu 3"/>
          <p:cNvSpPr>
            <a:spLocks noGrp="1"/>
          </p:cNvSpPr>
          <p:nvPr>
            <p:ph type="dt" sz="half" idx="10"/>
          </p:nvPr>
        </p:nvSpPr>
        <p:spPr bwMode="auto">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r>
              <a:rPr lang="tr-TR" smtClean="0">
                <a:solidFill>
                  <a:schemeClr val="bg1"/>
                </a:solidFill>
              </a:rPr>
              <a:t>16.12.2011</a:t>
            </a:r>
            <a:endParaRPr lang="tr-TR" smtClean="0">
              <a:solidFill>
                <a:schemeClr val="bg1"/>
              </a:solidFill>
            </a:endParaRPr>
          </a:p>
        </p:txBody>
      </p:sp>
      <p:sp>
        <p:nvSpPr>
          <p:cNvPr id="18436" name="Slayt Numarası Yer Tutucusu 5"/>
          <p:cNvSpPr>
            <a:spLocks noGrp="1"/>
          </p:cNvSpPr>
          <p:nvPr>
            <p:ph type="sldNum" sz="quarter" idx="12"/>
          </p:nvPr>
        </p:nvSpPr>
        <p:spPr bwMode="auto">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fld id="{4D8EE226-FDD5-4125-8EC2-D4E9D06922BD}" type="slidenum">
              <a:rPr lang="tr-TR" smtClean="0">
                <a:solidFill>
                  <a:schemeClr val="bg1"/>
                </a:solidFill>
              </a:rPr>
              <a:pPr fontAlgn="base">
                <a:spcBef>
                  <a:spcPct val="0"/>
                </a:spcBef>
                <a:spcAft>
                  <a:spcPct val="0"/>
                </a:spcAft>
                <a:defRPr/>
              </a:pPr>
              <a:t>37</a:t>
            </a:fld>
            <a:endParaRPr lang="tr-TR" smtClean="0">
              <a:solidFill>
                <a:schemeClr val="bg1"/>
              </a:solidFill>
            </a:endParaRPr>
          </a:p>
        </p:txBody>
      </p:sp>
      <p:sp>
        <p:nvSpPr>
          <p:cNvPr id="7" name="AutoShape 3"/>
          <p:cNvSpPr>
            <a:spLocks noChangeArrowheads="1"/>
          </p:cNvSpPr>
          <p:nvPr/>
        </p:nvSpPr>
        <p:spPr bwMode="gray">
          <a:xfrm rot="5400000">
            <a:off x="-956015" y="2479443"/>
            <a:ext cx="5032125" cy="2592000"/>
          </a:xfrm>
          <a:prstGeom prst="roundRect">
            <a:avLst>
              <a:gd name="adj" fmla="val 19894"/>
            </a:avLst>
          </a:prstGeom>
          <a:gradFill rotWithShape="1">
            <a:gsLst>
              <a:gs pos="0">
                <a:srgbClr val="F8F8F8">
                  <a:gamma/>
                  <a:shade val="77647"/>
                  <a:invGamma/>
                  <a:alpha val="98000"/>
                </a:srgbClr>
              </a:gs>
              <a:gs pos="50000">
                <a:srgbClr val="F8F8F8"/>
              </a:gs>
              <a:gs pos="100000">
                <a:srgbClr val="F8F8F8">
                  <a:gamma/>
                  <a:shade val="77647"/>
                  <a:invGamma/>
                  <a:alpha val="98000"/>
                </a:srgbClr>
              </a:gs>
            </a:gsLst>
            <a:lin ang="5400000" scaled="1"/>
          </a:gradFill>
          <a:ln w="38100" algn="ctr">
            <a:solidFill>
              <a:srgbClr val="808080"/>
            </a:solidFill>
            <a:round/>
            <a:headEnd/>
            <a:tailEnd/>
          </a:ln>
          <a:effectLst/>
        </p:spPr>
        <p:txBody>
          <a:bodyPr wrap="none" anchor="ctr"/>
          <a:lstStyle/>
          <a:p>
            <a:pPr fontAlgn="auto">
              <a:spcBef>
                <a:spcPts val="0"/>
              </a:spcBef>
              <a:spcAft>
                <a:spcPts val="0"/>
              </a:spcAft>
              <a:defRPr/>
            </a:pPr>
            <a:endParaRPr lang="tr-TR">
              <a:latin typeface="+mn-lt"/>
              <a:cs typeface="+mn-cs"/>
            </a:endParaRPr>
          </a:p>
        </p:txBody>
      </p:sp>
      <p:sp>
        <p:nvSpPr>
          <p:cNvPr id="8" name="Text Box 4"/>
          <p:cNvSpPr txBox="1">
            <a:spLocks noChangeArrowheads="1"/>
          </p:cNvSpPr>
          <p:nvPr/>
        </p:nvSpPr>
        <p:spPr bwMode="gray">
          <a:xfrm>
            <a:off x="263525" y="3148013"/>
            <a:ext cx="2592388" cy="16621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tr-TR" sz="1700" dirty="0"/>
              <a:t>Ajansın istisnai olarak proje hazırlığı konusundaki yükümlülüklerden bazılarını hafifletmek ve destek sürecini hızlandırmak amacıyla</a:t>
            </a:r>
          </a:p>
        </p:txBody>
      </p:sp>
      <p:sp>
        <p:nvSpPr>
          <p:cNvPr id="9" name="AutoShape 5"/>
          <p:cNvSpPr>
            <a:spLocks noChangeArrowheads="1"/>
          </p:cNvSpPr>
          <p:nvPr/>
        </p:nvSpPr>
        <p:spPr bwMode="gray">
          <a:xfrm rot="5400000">
            <a:off x="2045150" y="2191269"/>
            <a:ext cx="5032125" cy="3168352"/>
          </a:xfrm>
          <a:prstGeom prst="roundRect">
            <a:avLst>
              <a:gd name="adj" fmla="val 19894"/>
            </a:avLst>
          </a:prstGeom>
          <a:gradFill rotWithShape="1">
            <a:gsLst>
              <a:gs pos="0">
                <a:srgbClr val="F8F8F8">
                  <a:gamma/>
                  <a:shade val="77647"/>
                  <a:invGamma/>
                  <a:alpha val="98000"/>
                </a:srgbClr>
              </a:gs>
              <a:gs pos="50000">
                <a:srgbClr val="F8F8F8"/>
              </a:gs>
              <a:gs pos="100000">
                <a:srgbClr val="F8F8F8">
                  <a:gamma/>
                  <a:shade val="77647"/>
                  <a:invGamma/>
                  <a:alpha val="98000"/>
                </a:srgbClr>
              </a:gs>
            </a:gsLst>
            <a:lin ang="5400000" scaled="1"/>
          </a:gradFill>
          <a:ln w="38100" algn="ctr">
            <a:solidFill>
              <a:srgbClr val="808080"/>
            </a:solidFill>
            <a:round/>
            <a:headEnd/>
            <a:tailEnd/>
          </a:ln>
          <a:effectLst/>
        </p:spPr>
        <p:txBody>
          <a:bodyPr wrap="none" anchor="ctr"/>
          <a:lstStyle/>
          <a:p>
            <a:pPr fontAlgn="auto">
              <a:spcBef>
                <a:spcPts val="0"/>
              </a:spcBef>
              <a:spcAft>
                <a:spcPts val="0"/>
              </a:spcAft>
              <a:defRPr/>
            </a:pPr>
            <a:endParaRPr lang="tr-TR">
              <a:latin typeface="+mn-lt"/>
              <a:cs typeface="+mn-cs"/>
            </a:endParaRPr>
          </a:p>
        </p:txBody>
      </p:sp>
      <p:sp>
        <p:nvSpPr>
          <p:cNvPr id="10" name="Text Box 6"/>
          <p:cNvSpPr txBox="1">
            <a:spLocks noChangeArrowheads="1"/>
          </p:cNvSpPr>
          <p:nvPr/>
        </p:nvSpPr>
        <p:spPr bwMode="gray">
          <a:xfrm>
            <a:off x="3095625" y="3101975"/>
            <a:ext cx="3049588" cy="31543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fontAlgn="auto">
              <a:spcBef>
                <a:spcPts val="0"/>
              </a:spcBef>
              <a:spcAft>
                <a:spcPts val="0"/>
              </a:spcAft>
              <a:defRPr/>
            </a:pPr>
            <a:r>
              <a:rPr lang="tr-TR" sz="1700" b="1" dirty="0">
                <a:solidFill>
                  <a:schemeClr val="accent2">
                    <a:lumMod val="75000"/>
                  </a:schemeClr>
                </a:solidFill>
                <a:latin typeface="Calibri" pitchFamily="34" charset="0"/>
                <a:cs typeface="Calibri" pitchFamily="34" charset="0"/>
              </a:rPr>
              <a:t>Faaliyetler:</a:t>
            </a:r>
          </a:p>
          <a:p>
            <a:pPr marL="285750" indent="-285750" fontAlgn="auto">
              <a:spcBef>
                <a:spcPts val="0"/>
              </a:spcBef>
              <a:spcAft>
                <a:spcPts val="0"/>
              </a:spcAft>
              <a:buFont typeface="Wingdings" pitchFamily="2" charset="2"/>
              <a:buChar char="Ø"/>
              <a:defRPr/>
            </a:pPr>
            <a:r>
              <a:rPr lang="tr-TR" sz="1400" b="1" dirty="0">
                <a:latin typeface="Calibri" pitchFamily="34" charset="0"/>
                <a:cs typeface="Calibri" pitchFamily="34" charset="0"/>
              </a:rPr>
              <a:t>Bölge ekonomisine yönelik tehdit ve risklerin önlenmesinde </a:t>
            </a:r>
            <a:r>
              <a:rPr lang="tr-TR" sz="1400" b="1" u="sng" dirty="0">
                <a:latin typeface="Calibri" pitchFamily="34" charset="0"/>
                <a:cs typeface="Calibri" pitchFamily="34" charset="0"/>
              </a:rPr>
              <a:t>acil tedbirlerin alınması</a:t>
            </a:r>
          </a:p>
          <a:p>
            <a:pPr marL="285750" indent="-285750" fontAlgn="auto">
              <a:spcBef>
                <a:spcPts val="0"/>
              </a:spcBef>
              <a:spcAft>
                <a:spcPts val="0"/>
              </a:spcAft>
              <a:buFont typeface="Wingdings" pitchFamily="2" charset="2"/>
              <a:buChar char="Ø"/>
              <a:defRPr/>
            </a:pPr>
            <a:r>
              <a:rPr lang="tr-TR" sz="1400" b="1" dirty="0">
                <a:latin typeface="Calibri" pitchFamily="34" charset="0"/>
                <a:cs typeface="Calibri" pitchFamily="34" charset="0"/>
              </a:rPr>
              <a:t>Kritik öneme sahip araştırma ve planlama çalışmaları</a:t>
            </a:r>
          </a:p>
          <a:p>
            <a:pPr marL="285750" indent="-285750" fontAlgn="auto">
              <a:spcBef>
                <a:spcPts val="0"/>
              </a:spcBef>
              <a:spcAft>
                <a:spcPts val="0"/>
              </a:spcAft>
              <a:buFont typeface="Wingdings" pitchFamily="2" charset="2"/>
              <a:buChar char="Ø"/>
              <a:defRPr/>
            </a:pPr>
            <a:r>
              <a:rPr lang="tr-TR" sz="1400" b="1" dirty="0">
                <a:latin typeface="Calibri" pitchFamily="34" charset="0"/>
                <a:cs typeface="Calibri" pitchFamily="34" charset="0"/>
              </a:rPr>
              <a:t>İş geliştirme merkezleri, teknoloji geliştirme merkezleri, teknoparklar gibi kuruluş ve tesislerin kurulmasına yönelik bölge için önemli olabilecek </a:t>
            </a:r>
            <a:r>
              <a:rPr lang="tr-TR" sz="1400" b="1" u="sng" dirty="0">
                <a:latin typeface="Calibri" pitchFamily="34" charset="0"/>
                <a:cs typeface="Calibri" pitchFamily="34" charset="0"/>
              </a:rPr>
              <a:t>stratejik eylemlerin başlatılması ve gerçekleştirilmesi</a:t>
            </a:r>
          </a:p>
          <a:p>
            <a:pPr algn="ctr" fontAlgn="auto">
              <a:spcBef>
                <a:spcPts val="0"/>
              </a:spcBef>
              <a:spcAft>
                <a:spcPts val="0"/>
              </a:spcAft>
              <a:defRPr/>
            </a:pPr>
            <a:endParaRPr lang="tr-TR" sz="1400" b="1" i="1" dirty="0">
              <a:solidFill>
                <a:schemeClr val="accent2">
                  <a:lumMod val="75000"/>
                </a:schemeClr>
              </a:solidFill>
              <a:latin typeface="+mn-lt"/>
              <a:cs typeface="+mn-cs"/>
            </a:endParaRPr>
          </a:p>
        </p:txBody>
      </p:sp>
      <p:sp>
        <p:nvSpPr>
          <p:cNvPr id="11" name="AutoShape 7"/>
          <p:cNvSpPr>
            <a:spLocks noChangeArrowheads="1"/>
          </p:cNvSpPr>
          <p:nvPr/>
        </p:nvSpPr>
        <p:spPr bwMode="gray">
          <a:xfrm rot="5400000">
            <a:off x="5044578" y="2479444"/>
            <a:ext cx="5032123" cy="2592000"/>
          </a:xfrm>
          <a:prstGeom prst="roundRect">
            <a:avLst>
              <a:gd name="adj" fmla="val 19894"/>
            </a:avLst>
          </a:prstGeom>
          <a:gradFill rotWithShape="1">
            <a:gsLst>
              <a:gs pos="0">
                <a:srgbClr val="F8F8F8">
                  <a:gamma/>
                  <a:shade val="77647"/>
                  <a:invGamma/>
                  <a:alpha val="98000"/>
                </a:srgbClr>
              </a:gs>
              <a:gs pos="50000">
                <a:srgbClr val="F8F8F8"/>
              </a:gs>
              <a:gs pos="100000">
                <a:srgbClr val="F8F8F8">
                  <a:gamma/>
                  <a:shade val="77647"/>
                  <a:invGamma/>
                  <a:alpha val="98000"/>
                </a:srgbClr>
              </a:gs>
            </a:gsLst>
            <a:lin ang="5400000" scaled="1"/>
          </a:gradFill>
          <a:ln w="38100" algn="ctr">
            <a:solidFill>
              <a:srgbClr val="808080"/>
            </a:solidFill>
            <a:round/>
            <a:headEnd/>
            <a:tailEnd/>
          </a:ln>
          <a:effectLst/>
        </p:spPr>
        <p:txBody>
          <a:bodyPr wrap="none" anchor="ctr"/>
          <a:lstStyle/>
          <a:p>
            <a:pPr fontAlgn="auto">
              <a:spcBef>
                <a:spcPts val="0"/>
              </a:spcBef>
              <a:spcAft>
                <a:spcPts val="0"/>
              </a:spcAft>
              <a:defRPr/>
            </a:pPr>
            <a:endParaRPr lang="tr-TR">
              <a:latin typeface="+mn-lt"/>
              <a:cs typeface="+mn-cs"/>
            </a:endParaRPr>
          </a:p>
        </p:txBody>
      </p:sp>
      <p:sp>
        <p:nvSpPr>
          <p:cNvPr id="12" name="Text Box 8"/>
          <p:cNvSpPr txBox="1">
            <a:spLocks noChangeArrowheads="1"/>
          </p:cNvSpPr>
          <p:nvPr/>
        </p:nvSpPr>
        <p:spPr bwMode="gray">
          <a:xfrm>
            <a:off x="6264275" y="3165475"/>
            <a:ext cx="2592388" cy="13541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eaLnBrk="0" fontAlgn="auto" hangingPunct="0">
              <a:spcBef>
                <a:spcPts val="0"/>
              </a:spcBef>
              <a:spcAft>
                <a:spcPts val="0"/>
              </a:spcAft>
              <a:defRPr/>
            </a:pPr>
            <a:r>
              <a:rPr lang="tr-TR" sz="1400" b="1" dirty="0">
                <a:solidFill>
                  <a:srgbClr val="FF0000"/>
                </a:solidFill>
                <a:latin typeface="Arial" charset="0"/>
                <a:cs typeface="+mn-cs"/>
              </a:rPr>
              <a:t>Başvuru:</a:t>
            </a:r>
            <a:r>
              <a:rPr lang="en-US" sz="1400" b="1" dirty="0">
                <a:solidFill>
                  <a:srgbClr val="FF0000"/>
                </a:solidFill>
                <a:latin typeface="Arial" charset="0"/>
                <a:cs typeface="+mn-cs"/>
              </a:rPr>
              <a:t> </a:t>
            </a:r>
          </a:p>
          <a:p>
            <a:pPr marL="285750" indent="-285750" fontAlgn="auto">
              <a:spcBef>
                <a:spcPts val="0"/>
              </a:spcBef>
              <a:spcAft>
                <a:spcPts val="0"/>
              </a:spcAft>
              <a:buFont typeface="Wingdings" pitchFamily="2" charset="2"/>
              <a:buChar char="Ø"/>
              <a:defRPr/>
            </a:pPr>
            <a:r>
              <a:rPr lang="tr-TR" sz="1700" b="1" dirty="0">
                <a:latin typeface="Calibri" pitchFamily="34" charset="0"/>
                <a:cs typeface="Calibri" pitchFamily="34" charset="0"/>
              </a:rPr>
              <a:t>Başvuru Rehberi sürekli olarak Ajans internet sitesinde yayınlanır.  (Sürekli başvuru)</a:t>
            </a:r>
          </a:p>
        </p:txBody>
      </p:sp>
      <p:pic>
        <p:nvPicPr>
          <p:cNvPr id="19" name="Picture 15" descr="O_chevron001"/>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354513" y="2733675"/>
            <a:ext cx="469900" cy="4143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0" name="Picture 16" descr="O_chevron001"/>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325563" y="2733675"/>
            <a:ext cx="469900" cy="4143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1" name="Picture 17" descr="O_chevron001"/>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378700" y="2733675"/>
            <a:ext cx="469900" cy="4143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2" name="AutoShape 5"/>
          <p:cNvSpPr>
            <a:spLocks noChangeArrowheads="1"/>
          </p:cNvSpPr>
          <p:nvPr/>
        </p:nvSpPr>
        <p:spPr bwMode="gray">
          <a:xfrm>
            <a:off x="529746" y="1246856"/>
            <a:ext cx="8038862" cy="1198314"/>
          </a:xfrm>
          <a:prstGeom prst="roundRect">
            <a:avLst>
              <a:gd name="adj" fmla="val 19894"/>
            </a:avLst>
          </a:prstGeom>
          <a:gradFill rotWithShape="1">
            <a:gsLst>
              <a:gs pos="2000">
                <a:schemeClr val="accent2">
                  <a:lumMod val="60000"/>
                  <a:lumOff val="40000"/>
                </a:schemeClr>
              </a:gs>
              <a:gs pos="45000">
                <a:srgbClr val="F8F8F8"/>
              </a:gs>
              <a:gs pos="100000">
                <a:srgbClr val="FF0000"/>
              </a:gs>
            </a:gsLst>
            <a:lin ang="5400000" scaled="1"/>
          </a:gradFill>
          <a:ln w="38100" algn="ctr">
            <a:solidFill>
              <a:schemeClr val="tx1">
                <a:lumMod val="50000"/>
                <a:lumOff val="50000"/>
              </a:schemeClr>
            </a:solidFill>
            <a:round/>
            <a:headEnd/>
            <a:tailEnd/>
          </a:ln>
          <a:effectLst>
            <a:reflection blurRad="6350" stA="52000" endA="300" endPos="35000" dir="5400000" sy="-100000" algn="bl" rotWithShape="0"/>
          </a:effectLst>
          <a:scene3d>
            <a:camera prst="orthographicFront">
              <a:rot lat="0" lon="0" rev="0"/>
            </a:camera>
            <a:lightRig rig="contrasting" dir="t">
              <a:rot lat="0" lon="0" rev="7800000"/>
            </a:lightRig>
          </a:scene3d>
          <a:sp3d>
            <a:bevelT w="139700" h="139700"/>
          </a:sp3d>
        </p:spPr>
        <p:txBody>
          <a:bodyPr wrap="none" anchor="ctr"/>
          <a:lstStyle/>
          <a:p>
            <a:pPr fontAlgn="auto">
              <a:spcBef>
                <a:spcPts val="0"/>
              </a:spcBef>
              <a:spcAft>
                <a:spcPts val="0"/>
              </a:spcAft>
              <a:defRPr/>
            </a:pPr>
            <a:endParaRPr lang="tr-TR">
              <a:latin typeface="+mn-lt"/>
              <a:cs typeface="+mn-cs"/>
            </a:endParaRPr>
          </a:p>
        </p:txBody>
      </p:sp>
      <p:sp>
        <p:nvSpPr>
          <p:cNvPr id="16" name="Text Box 12"/>
          <p:cNvSpPr txBox="1">
            <a:spLocks noChangeArrowheads="1"/>
          </p:cNvSpPr>
          <p:nvPr/>
        </p:nvSpPr>
        <p:spPr bwMode="auto">
          <a:xfrm>
            <a:off x="2146300" y="1476140"/>
            <a:ext cx="4421188" cy="8007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a:lnSpc>
                <a:spcPct val="70000"/>
              </a:lnSpc>
              <a:spcBef>
                <a:spcPct val="50000"/>
              </a:spcBef>
            </a:pPr>
            <a:r>
              <a:rPr lang="tr-TR" sz="3200" b="1" dirty="0"/>
              <a:t>Doğrudan Faaliyet Desteği</a:t>
            </a:r>
            <a:endParaRPr lang="en-US" sz="3200" b="1" dirty="0">
              <a:solidFill>
                <a:srgbClr val="5F5F5F"/>
              </a:solidFill>
              <a:latin typeface="Arial" charset="0"/>
            </a:endParaRPr>
          </a:p>
        </p:txBody>
      </p:sp>
    </p:spTree>
    <p:extLst>
      <p:ext uri="{BB962C8B-B14F-4D97-AF65-F5344CB8AC3E}">
        <p14:creationId xmlns:p14="http://schemas.microsoft.com/office/powerpoint/2010/main" xmlns="" val="1698150234"/>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up)">
                                      <p:cBhvr>
                                        <p:cTn id="10" dur="500"/>
                                        <p:tgtEl>
                                          <p:spTgt spid="8"/>
                                        </p:tgtEl>
                                      </p:cBhvr>
                                    </p:animEffect>
                                  </p:childTnLst>
                                </p:cTn>
                              </p:par>
                              <p:par>
                                <p:cTn id="11" presetID="22" presetClass="entr" presetSubtype="1"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up)">
                                      <p:cBhvr>
                                        <p:cTn id="13" dur="500"/>
                                        <p:tgtEl>
                                          <p:spTgt spid="9"/>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up)">
                                      <p:cBhvr>
                                        <p:cTn id="16" dur="500"/>
                                        <p:tgtEl>
                                          <p:spTgt spid="10"/>
                                        </p:tgtEl>
                                      </p:cBhvr>
                                    </p:animEffect>
                                  </p:childTnLst>
                                </p:cTn>
                              </p:par>
                              <p:par>
                                <p:cTn id="17" presetID="22" presetClass="entr" presetSubtype="1"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up)">
                                      <p:cBhvr>
                                        <p:cTn id="19" dur="500"/>
                                        <p:tgtEl>
                                          <p:spTgt spid="11"/>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up)">
                                      <p:cBhvr>
                                        <p:cTn id="22" dur="500"/>
                                        <p:tgtEl>
                                          <p:spTgt spid="12"/>
                                        </p:tgtEl>
                                      </p:cBhvr>
                                    </p:animEffect>
                                  </p:childTnLst>
                                </p:cTn>
                              </p:par>
                              <p:par>
                                <p:cTn id="23" presetID="22" presetClass="entr" presetSubtype="1" fill="hold" nodeType="with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wipe(up)">
                                      <p:cBhvr>
                                        <p:cTn id="25" dur="500"/>
                                        <p:tgtEl>
                                          <p:spTgt spid="19"/>
                                        </p:tgtEl>
                                      </p:cBhvr>
                                    </p:animEffect>
                                  </p:childTnLst>
                                </p:cTn>
                              </p:par>
                              <p:par>
                                <p:cTn id="26" presetID="22" presetClass="entr" presetSubtype="1" fill="hold" nodeType="with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wipe(up)">
                                      <p:cBhvr>
                                        <p:cTn id="28" dur="500"/>
                                        <p:tgtEl>
                                          <p:spTgt spid="20"/>
                                        </p:tgtEl>
                                      </p:cBhvr>
                                    </p:animEffect>
                                  </p:childTnLst>
                                </p:cTn>
                              </p:par>
                              <p:par>
                                <p:cTn id="29" presetID="22" presetClass="entr" presetSubtype="1" fill="hold" nodeType="with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wipe(up)">
                                      <p:cBhvr>
                                        <p:cTn id="31" dur="500"/>
                                        <p:tgtEl>
                                          <p:spTgt spid="21"/>
                                        </p:tgtEl>
                                      </p:cBhvr>
                                    </p:animEffect>
                                  </p:childTnLst>
                                </p:cTn>
                              </p:par>
                              <p:par>
                                <p:cTn id="32" presetID="22" presetClass="entr" presetSubtype="1" fill="hold" nodeType="with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wipe(up)">
                                      <p:cBhvr>
                                        <p:cTn id="34" dur="500"/>
                                        <p:tgtEl>
                                          <p:spTgt spid="22"/>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wipe(up)">
                                      <p:cBhvr>
                                        <p:cTn id="3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2" grpId="0"/>
      <p:bldP spid="16"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AutoShape 7"/>
          <p:cNvSpPr>
            <a:spLocks noChangeArrowheads="1"/>
          </p:cNvSpPr>
          <p:nvPr/>
        </p:nvSpPr>
        <p:spPr bwMode="gray">
          <a:xfrm rot="5400000">
            <a:off x="5441156" y="2713832"/>
            <a:ext cx="5030787" cy="2159000"/>
          </a:xfrm>
          <a:prstGeom prst="roundRect">
            <a:avLst>
              <a:gd name="adj" fmla="val 19894"/>
            </a:avLst>
          </a:prstGeom>
          <a:gradFill flip="none" rotWithShape="1">
            <a:gsLst>
              <a:gs pos="0">
                <a:schemeClr val="bg1">
                  <a:lumMod val="85000"/>
                </a:schemeClr>
              </a:gs>
              <a:gs pos="100000">
                <a:srgbClr val="F8F8F8">
                  <a:lumMod val="0"/>
                  <a:lumOff val="100000"/>
                </a:srgbClr>
              </a:gs>
            </a:gsLst>
            <a:lin ang="8100000" scaled="1"/>
            <a:tileRect/>
          </a:gradFill>
          <a:ln w="38100" algn="ctr">
            <a:solidFill>
              <a:srgbClr val="808080"/>
            </a:solidFill>
            <a:round/>
            <a:headEnd/>
            <a:tailEnd/>
          </a:ln>
          <a:effectLst/>
        </p:spPr>
        <p:txBody>
          <a:bodyPr wrap="none" anchor="ctr"/>
          <a:lstStyle/>
          <a:p>
            <a:pPr fontAlgn="auto">
              <a:spcBef>
                <a:spcPts val="0"/>
              </a:spcBef>
              <a:spcAft>
                <a:spcPts val="0"/>
              </a:spcAft>
              <a:defRPr/>
            </a:pPr>
            <a:endParaRPr lang="tr-TR">
              <a:latin typeface="+mn-lt"/>
              <a:cs typeface="+mn-cs"/>
            </a:endParaRPr>
          </a:p>
        </p:txBody>
      </p:sp>
      <p:sp>
        <p:nvSpPr>
          <p:cNvPr id="19459" name="Veri Yer Tutucusu 3"/>
          <p:cNvSpPr>
            <a:spLocks noGrp="1"/>
          </p:cNvSpPr>
          <p:nvPr>
            <p:ph type="dt" sz="half" idx="10"/>
          </p:nvPr>
        </p:nvSpPr>
        <p:spPr bwMode="auto">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r>
              <a:rPr lang="tr-TR" smtClean="0">
                <a:solidFill>
                  <a:schemeClr val="bg1"/>
                </a:solidFill>
              </a:rPr>
              <a:t>16.12.2011</a:t>
            </a:r>
            <a:endParaRPr lang="tr-TR" smtClean="0">
              <a:solidFill>
                <a:schemeClr val="bg1"/>
              </a:solidFill>
            </a:endParaRPr>
          </a:p>
        </p:txBody>
      </p:sp>
      <p:sp>
        <p:nvSpPr>
          <p:cNvPr id="19461" name="Slayt Numarası Yer Tutucusu 5"/>
          <p:cNvSpPr>
            <a:spLocks noGrp="1"/>
          </p:cNvSpPr>
          <p:nvPr>
            <p:ph type="sldNum" sz="quarter" idx="12"/>
          </p:nvPr>
        </p:nvSpPr>
        <p:spPr bwMode="auto">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fld id="{E17FD480-F069-42F1-A50A-486A3EE3FD83}" type="slidenum">
              <a:rPr lang="tr-TR" smtClean="0">
                <a:solidFill>
                  <a:schemeClr val="bg1"/>
                </a:solidFill>
              </a:rPr>
              <a:pPr fontAlgn="base">
                <a:spcBef>
                  <a:spcPct val="0"/>
                </a:spcBef>
                <a:spcAft>
                  <a:spcPct val="0"/>
                </a:spcAft>
                <a:defRPr/>
              </a:pPr>
              <a:t>38</a:t>
            </a:fld>
            <a:endParaRPr lang="tr-TR" smtClean="0">
              <a:solidFill>
                <a:schemeClr val="bg1"/>
              </a:solidFill>
            </a:endParaRPr>
          </a:p>
        </p:txBody>
      </p:sp>
      <p:sp>
        <p:nvSpPr>
          <p:cNvPr id="7" name="AutoShape 3"/>
          <p:cNvSpPr>
            <a:spLocks noChangeArrowheads="1"/>
          </p:cNvSpPr>
          <p:nvPr/>
        </p:nvSpPr>
        <p:spPr bwMode="gray">
          <a:xfrm rot="5400000">
            <a:off x="-1255712" y="2713038"/>
            <a:ext cx="5030787" cy="2160587"/>
          </a:xfrm>
          <a:prstGeom prst="roundRect">
            <a:avLst>
              <a:gd name="adj" fmla="val 19894"/>
            </a:avLst>
          </a:prstGeom>
          <a:gradFill flip="none" rotWithShape="1">
            <a:gsLst>
              <a:gs pos="0">
                <a:schemeClr val="bg1">
                  <a:lumMod val="85000"/>
                </a:schemeClr>
              </a:gs>
              <a:gs pos="100000">
                <a:srgbClr val="F8F8F8">
                  <a:lumMod val="0"/>
                  <a:lumOff val="100000"/>
                </a:srgbClr>
              </a:gs>
            </a:gsLst>
            <a:lin ang="8100000" scaled="1"/>
            <a:tileRect/>
          </a:gradFill>
          <a:ln w="38100" algn="ctr">
            <a:solidFill>
              <a:srgbClr val="808080"/>
            </a:solidFill>
            <a:round/>
            <a:headEnd/>
            <a:tailEnd/>
          </a:ln>
          <a:effectLst/>
        </p:spPr>
        <p:txBody>
          <a:bodyPr wrap="none" anchor="ctr"/>
          <a:lstStyle/>
          <a:p>
            <a:pPr fontAlgn="auto">
              <a:spcBef>
                <a:spcPts val="0"/>
              </a:spcBef>
              <a:spcAft>
                <a:spcPts val="0"/>
              </a:spcAft>
              <a:defRPr/>
            </a:pPr>
            <a:endParaRPr lang="tr-TR">
              <a:latin typeface="+mn-lt"/>
              <a:cs typeface="+mn-cs"/>
            </a:endParaRPr>
          </a:p>
        </p:txBody>
      </p:sp>
      <p:sp>
        <p:nvSpPr>
          <p:cNvPr id="9" name="AutoShape 5"/>
          <p:cNvSpPr>
            <a:spLocks noChangeArrowheads="1"/>
          </p:cNvSpPr>
          <p:nvPr/>
        </p:nvSpPr>
        <p:spPr bwMode="gray">
          <a:xfrm rot="5400000">
            <a:off x="976313" y="2713038"/>
            <a:ext cx="5030787" cy="2160587"/>
          </a:xfrm>
          <a:prstGeom prst="roundRect">
            <a:avLst>
              <a:gd name="adj" fmla="val 19894"/>
            </a:avLst>
          </a:prstGeom>
          <a:gradFill flip="none" rotWithShape="1">
            <a:gsLst>
              <a:gs pos="0">
                <a:schemeClr val="bg1">
                  <a:lumMod val="85000"/>
                </a:schemeClr>
              </a:gs>
              <a:gs pos="100000">
                <a:srgbClr val="F8F8F8">
                  <a:lumMod val="0"/>
                  <a:lumOff val="100000"/>
                </a:srgbClr>
              </a:gs>
            </a:gsLst>
            <a:lin ang="8100000" scaled="1"/>
            <a:tileRect/>
          </a:gradFill>
          <a:ln w="38100" algn="ctr">
            <a:solidFill>
              <a:srgbClr val="808080"/>
            </a:solidFill>
            <a:round/>
            <a:headEnd/>
            <a:tailEnd/>
          </a:ln>
          <a:effectLst/>
        </p:spPr>
        <p:txBody>
          <a:bodyPr wrap="none" anchor="ctr"/>
          <a:lstStyle/>
          <a:p>
            <a:pPr fontAlgn="auto">
              <a:spcBef>
                <a:spcPts val="0"/>
              </a:spcBef>
              <a:spcAft>
                <a:spcPts val="0"/>
              </a:spcAft>
              <a:defRPr/>
            </a:pPr>
            <a:endParaRPr lang="tr-TR">
              <a:latin typeface="+mn-lt"/>
              <a:cs typeface="+mn-cs"/>
            </a:endParaRPr>
          </a:p>
        </p:txBody>
      </p:sp>
      <p:sp>
        <p:nvSpPr>
          <p:cNvPr id="10" name="Text Box 6"/>
          <p:cNvSpPr txBox="1">
            <a:spLocks noChangeArrowheads="1"/>
          </p:cNvSpPr>
          <p:nvPr/>
        </p:nvSpPr>
        <p:spPr bwMode="gray">
          <a:xfrm>
            <a:off x="2401888" y="3313113"/>
            <a:ext cx="2173287" cy="28162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fontAlgn="auto">
              <a:spcBef>
                <a:spcPts val="0"/>
              </a:spcBef>
              <a:spcAft>
                <a:spcPts val="0"/>
              </a:spcAft>
              <a:defRPr/>
            </a:pPr>
            <a:r>
              <a:rPr lang="tr-TR" sz="1700" b="1" dirty="0">
                <a:solidFill>
                  <a:schemeClr val="accent2">
                    <a:lumMod val="75000"/>
                  </a:schemeClr>
                </a:solidFill>
                <a:latin typeface="Calibri" pitchFamily="34" charset="0"/>
                <a:cs typeface="Calibri" pitchFamily="34" charset="0"/>
              </a:rPr>
              <a:t>Proje Bütçesi:</a:t>
            </a:r>
          </a:p>
          <a:p>
            <a:pPr marL="285750" indent="-285750" fontAlgn="auto">
              <a:spcBef>
                <a:spcPts val="0"/>
              </a:spcBef>
              <a:spcAft>
                <a:spcPts val="0"/>
              </a:spcAft>
              <a:buFont typeface="Wingdings" pitchFamily="2" charset="2"/>
              <a:buChar char="Ø"/>
              <a:defRPr/>
            </a:pPr>
            <a:r>
              <a:rPr lang="tr-TR" sz="1600" dirty="0">
                <a:latin typeface="Calibri" pitchFamily="34" charset="0"/>
                <a:cs typeface="Calibri" pitchFamily="34" charset="0"/>
              </a:rPr>
              <a:t>Kamu İhale Mevzuatına göre Büyükşehir Belediyesi sınırları dahilindeki idareler için belirlenen </a:t>
            </a:r>
            <a:r>
              <a:rPr lang="tr-TR" sz="1600" u="sng" dirty="0">
                <a:latin typeface="Calibri" pitchFamily="34" charset="0"/>
                <a:cs typeface="Calibri" pitchFamily="34" charset="0"/>
              </a:rPr>
              <a:t>doğrudan temin üst sınırının iki katından fazla ve yarısından az olamaz. </a:t>
            </a:r>
            <a:r>
              <a:rPr lang="tr-TR" sz="1600" dirty="0">
                <a:latin typeface="Calibri" pitchFamily="34" charset="0"/>
                <a:cs typeface="Calibri" pitchFamily="34" charset="0"/>
              </a:rPr>
              <a:t> </a:t>
            </a:r>
          </a:p>
        </p:txBody>
      </p:sp>
      <p:sp>
        <p:nvSpPr>
          <p:cNvPr id="11" name="AutoShape 7"/>
          <p:cNvSpPr>
            <a:spLocks noChangeArrowheads="1"/>
          </p:cNvSpPr>
          <p:nvPr/>
        </p:nvSpPr>
        <p:spPr bwMode="gray">
          <a:xfrm rot="5400000">
            <a:off x="3208338" y="2713038"/>
            <a:ext cx="5030787" cy="2160587"/>
          </a:xfrm>
          <a:prstGeom prst="roundRect">
            <a:avLst>
              <a:gd name="adj" fmla="val 19894"/>
            </a:avLst>
          </a:prstGeom>
          <a:gradFill flip="none" rotWithShape="1">
            <a:gsLst>
              <a:gs pos="0">
                <a:schemeClr val="bg1">
                  <a:lumMod val="85000"/>
                </a:schemeClr>
              </a:gs>
              <a:gs pos="100000">
                <a:srgbClr val="F8F8F8">
                  <a:lumMod val="0"/>
                  <a:lumOff val="100000"/>
                </a:srgbClr>
              </a:gs>
            </a:gsLst>
            <a:lin ang="8100000" scaled="1"/>
            <a:tileRect/>
          </a:gradFill>
          <a:ln w="38100" algn="ctr">
            <a:solidFill>
              <a:srgbClr val="808080"/>
            </a:solidFill>
            <a:round/>
            <a:headEnd/>
            <a:tailEnd/>
          </a:ln>
          <a:effectLst/>
        </p:spPr>
        <p:txBody>
          <a:bodyPr wrap="none" anchor="ctr"/>
          <a:lstStyle/>
          <a:p>
            <a:pPr fontAlgn="auto">
              <a:spcBef>
                <a:spcPts val="0"/>
              </a:spcBef>
              <a:spcAft>
                <a:spcPts val="0"/>
              </a:spcAft>
              <a:defRPr/>
            </a:pPr>
            <a:endParaRPr lang="tr-TR">
              <a:latin typeface="+mn-lt"/>
              <a:cs typeface="+mn-cs"/>
            </a:endParaRPr>
          </a:p>
        </p:txBody>
      </p:sp>
      <p:sp>
        <p:nvSpPr>
          <p:cNvPr id="12" name="Text Box 8"/>
          <p:cNvSpPr txBox="1">
            <a:spLocks noChangeArrowheads="1"/>
          </p:cNvSpPr>
          <p:nvPr/>
        </p:nvSpPr>
        <p:spPr bwMode="gray">
          <a:xfrm>
            <a:off x="4643438" y="3295650"/>
            <a:ext cx="2160587" cy="8302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eaLnBrk="0" fontAlgn="auto" hangingPunct="0">
              <a:spcBef>
                <a:spcPts val="0"/>
              </a:spcBef>
              <a:spcAft>
                <a:spcPts val="0"/>
              </a:spcAft>
              <a:defRPr/>
            </a:pPr>
            <a:r>
              <a:rPr lang="tr-TR" sz="1400" b="1" dirty="0">
                <a:solidFill>
                  <a:srgbClr val="FF0000"/>
                </a:solidFill>
                <a:latin typeface="Calibri" pitchFamily="34" charset="0"/>
                <a:cs typeface="Calibri" pitchFamily="34" charset="0"/>
              </a:rPr>
              <a:t>Uygulama Süresi:</a:t>
            </a:r>
            <a:r>
              <a:rPr lang="en-US" sz="1400" b="1" dirty="0">
                <a:solidFill>
                  <a:srgbClr val="FF0000"/>
                </a:solidFill>
                <a:latin typeface="Calibri" pitchFamily="34" charset="0"/>
                <a:cs typeface="Calibri" pitchFamily="34" charset="0"/>
              </a:rPr>
              <a:t> </a:t>
            </a:r>
          </a:p>
          <a:p>
            <a:pPr marL="285750" indent="-285750" fontAlgn="auto">
              <a:spcBef>
                <a:spcPts val="0"/>
              </a:spcBef>
              <a:spcAft>
                <a:spcPts val="0"/>
              </a:spcAft>
              <a:buFont typeface="Wingdings" pitchFamily="2" charset="2"/>
              <a:buChar char="Ø"/>
              <a:defRPr/>
            </a:pPr>
            <a:r>
              <a:rPr lang="tr-TR" sz="1700" b="1" dirty="0">
                <a:latin typeface="Calibri" pitchFamily="34" charset="0"/>
                <a:cs typeface="Calibri" pitchFamily="34" charset="0"/>
              </a:rPr>
              <a:t>Azami 3 Ay uygulama süresi</a:t>
            </a:r>
          </a:p>
        </p:txBody>
      </p:sp>
      <p:pic>
        <p:nvPicPr>
          <p:cNvPr id="13" name="Picture 15" descr="O_chevron001"/>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257550" y="2774950"/>
            <a:ext cx="468313" cy="4127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 name="Picture 16" descr="O_chevron001"/>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023938" y="2733675"/>
            <a:ext cx="469900" cy="4143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5" name="Picture 17" descr="O_chevron001"/>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489575" y="2836863"/>
            <a:ext cx="469900" cy="4143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6" name="AutoShape 5"/>
          <p:cNvSpPr>
            <a:spLocks noChangeArrowheads="1"/>
          </p:cNvSpPr>
          <p:nvPr/>
        </p:nvSpPr>
        <p:spPr bwMode="gray">
          <a:xfrm>
            <a:off x="529746" y="1246856"/>
            <a:ext cx="8038862" cy="1198314"/>
          </a:xfrm>
          <a:prstGeom prst="roundRect">
            <a:avLst>
              <a:gd name="adj" fmla="val 19894"/>
            </a:avLst>
          </a:prstGeom>
          <a:gradFill rotWithShape="1">
            <a:gsLst>
              <a:gs pos="0">
                <a:schemeClr val="accent2">
                  <a:lumMod val="75000"/>
                </a:schemeClr>
              </a:gs>
              <a:gs pos="22000">
                <a:srgbClr val="F8F8F8"/>
              </a:gs>
              <a:gs pos="100000">
                <a:srgbClr val="FF0000"/>
              </a:gs>
            </a:gsLst>
            <a:lin ang="5400000" scaled="1"/>
          </a:gradFill>
          <a:ln w="38100" algn="ctr">
            <a:solidFill>
              <a:schemeClr val="tx1">
                <a:lumMod val="50000"/>
                <a:lumOff val="50000"/>
              </a:schemeClr>
            </a:solidFill>
            <a:round/>
            <a:headEnd/>
            <a:tailEnd/>
          </a:ln>
          <a:effectLst>
            <a:reflection blurRad="6350" stA="52000" endA="300" endPos="35000" dir="5400000" sy="-100000" algn="bl" rotWithShape="0"/>
          </a:effectLst>
          <a:scene3d>
            <a:camera prst="orthographicFront">
              <a:rot lat="0" lon="0" rev="0"/>
            </a:camera>
            <a:lightRig rig="contrasting" dir="t">
              <a:rot lat="0" lon="0" rev="7800000"/>
            </a:lightRig>
          </a:scene3d>
          <a:sp3d>
            <a:bevelT w="139700" h="139700"/>
          </a:sp3d>
        </p:spPr>
        <p:txBody>
          <a:bodyPr wrap="none" anchor="ctr"/>
          <a:lstStyle/>
          <a:p>
            <a:pPr fontAlgn="auto">
              <a:spcBef>
                <a:spcPts val="0"/>
              </a:spcBef>
              <a:spcAft>
                <a:spcPts val="0"/>
              </a:spcAft>
              <a:defRPr/>
            </a:pPr>
            <a:endParaRPr lang="tr-TR">
              <a:latin typeface="+mn-lt"/>
              <a:cs typeface="+mn-cs"/>
            </a:endParaRPr>
          </a:p>
        </p:txBody>
      </p:sp>
      <p:sp>
        <p:nvSpPr>
          <p:cNvPr id="17" name="Text Box 12"/>
          <p:cNvSpPr txBox="1">
            <a:spLocks noChangeArrowheads="1"/>
          </p:cNvSpPr>
          <p:nvPr/>
        </p:nvSpPr>
        <p:spPr bwMode="auto">
          <a:xfrm>
            <a:off x="2167036" y="1484784"/>
            <a:ext cx="4421188" cy="8007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a:lnSpc>
                <a:spcPct val="70000"/>
              </a:lnSpc>
              <a:spcBef>
                <a:spcPct val="50000"/>
              </a:spcBef>
            </a:pPr>
            <a:r>
              <a:rPr lang="tr-TR" sz="3200" b="1" dirty="0"/>
              <a:t>Doğrudan Faaliyet Desteği</a:t>
            </a:r>
            <a:endParaRPr lang="en-US" sz="3200" b="1" dirty="0">
              <a:solidFill>
                <a:srgbClr val="5F5F5F"/>
              </a:solidFill>
              <a:latin typeface="Arial" charset="0"/>
            </a:endParaRPr>
          </a:p>
        </p:txBody>
      </p:sp>
      <p:sp>
        <p:nvSpPr>
          <p:cNvPr id="19" name="Text Box 6"/>
          <p:cNvSpPr txBox="1">
            <a:spLocks noChangeArrowheads="1"/>
          </p:cNvSpPr>
          <p:nvPr/>
        </p:nvSpPr>
        <p:spPr bwMode="gray">
          <a:xfrm>
            <a:off x="157163" y="3289300"/>
            <a:ext cx="2182812" cy="28463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fontAlgn="auto">
              <a:spcBef>
                <a:spcPts val="0"/>
              </a:spcBef>
              <a:spcAft>
                <a:spcPts val="0"/>
              </a:spcAft>
              <a:defRPr/>
            </a:pPr>
            <a:r>
              <a:rPr lang="tr-TR" sz="1700" b="1" dirty="0">
                <a:solidFill>
                  <a:schemeClr val="accent2">
                    <a:lumMod val="75000"/>
                  </a:schemeClr>
                </a:solidFill>
                <a:latin typeface="Calibri" pitchFamily="34" charset="0"/>
                <a:cs typeface="Calibri" pitchFamily="34" charset="0"/>
              </a:rPr>
              <a:t>Program Bütçesi:</a:t>
            </a:r>
          </a:p>
          <a:p>
            <a:pPr marL="285750" indent="-285750" fontAlgn="auto">
              <a:spcBef>
                <a:spcPts val="0"/>
              </a:spcBef>
              <a:spcAft>
                <a:spcPts val="0"/>
              </a:spcAft>
              <a:buFont typeface="Wingdings" pitchFamily="2" charset="2"/>
              <a:buChar char="Ø"/>
              <a:defRPr/>
            </a:pPr>
            <a:r>
              <a:rPr lang="tr-TR" sz="1600" dirty="0">
                <a:latin typeface="Calibri" pitchFamily="34" charset="0"/>
                <a:cs typeface="Calibri" pitchFamily="34" charset="0"/>
              </a:rPr>
              <a:t>DFD için ayrılabilecek toplam yıllık tutar, Ajansın yıllık gider bütçesinin </a:t>
            </a:r>
            <a:r>
              <a:rPr lang="tr-TR" sz="1600" b="1" dirty="0">
                <a:latin typeface="Calibri" pitchFamily="34" charset="0"/>
                <a:cs typeface="Calibri" pitchFamily="34" charset="0"/>
              </a:rPr>
              <a:t>% 2</a:t>
            </a:r>
            <a:r>
              <a:rPr lang="tr-TR" sz="1600" dirty="0">
                <a:latin typeface="Calibri" pitchFamily="34" charset="0"/>
                <a:cs typeface="Calibri" pitchFamily="34" charset="0"/>
              </a:rPr>
              <a:t> ‘sini geçemez. Yönetim Kurulu tarafından </a:t>
            </a:r>
            <a:r>
              <a:rPr lang="tr-TR" sz="1600" b="1" dirty="0">
                <a:latin typeface="Calibri" pitchFamily="34" charset="0"/>
                <a:cs typeface="Calibri" pitchFamily="34" charset="0"/>
              </a:rPr>
              <a:t>% 4</a:t>
            </a:r>
            <a:r>
              <a:rPr lang="tr-TR" sz="1600" dirty="0">
                <a:latin typeface="Calibri" pitchFamily="34" charset="0"/>
                <a:cs typeface="Calibri" pitchFamily="34" charset="0"/>
              </a:rPr>
              <a:t>’e çıkarılabilir</a:t>
            </a:r>
          </a:p>
          <a:p>
            <a:pPr algn="ctr" fontAlgn="auto">
              <a:spcBef>
                <a:spcPts val="0"/>
              </a:spcBef>
              <a:spcAft>
                <a:spcPts val="0"/>
              </a:spcAft>
              <a:defRPr/>
            </a:pPr>
            <a:endParaRPr lang="tr-TR" sz="1700" b="1" dirty="0">
              <a:solidFill>
                <a:schemeClr val="accent2">
                  <a:lumMod val="75000"/>
                </a:schemeClr>
              </a:solidFill>
              <a:latin typeface="Calibri" pitchFamily="34" charset="0"/>
              <a:cs typeface="Calibri" pitchFamily="34" charset="0"/>
            </a:endParaRPr>
          </a:p>
          <a:p>
            <a:pPr algn="ctr" fontAlgn="auto">
              <a:spcBef>
                <a:spcPts val="0"/>
              </a:spcBef>
              <a:spcAft>
                <a:spcPts val="0"/>
              </a:spcAft>
              <a:defRPr/>
            </a:pPr>
            <a:endParaRPr lang="tr-TR" sz="1700" b="1" dirty="0">
              <a:solidFill>
                <a:schemeClr val="accent2">
                  <a:lumMod val="75000"/>
                </a:schemeClr>
              </a:solidFill>
              <a:latin typeface="Calibri" pitchFamily="34" charset="0"/>
              <a:cs typeface="Calibri" pitchFamily="34" charset="0"/>
            </a:endParaRPr>
          </a:p>
        </p:txBody>
      </p:sp>
      <p:sp>
        <p:nvSpPr>
          <p:cNvPr id="21" name="Text Box 8"/>
          <p:cNvSpPr txBox="1">
            <a:spLocks noChangeArrowheads="1"/>
          </p:cNvSpPr>
          <p:nvPr/>
        </p:nvSpPr>
        <p:spPr bwMode="gray">
          <a:xfrm>
            <a:off x="6829425" y="3365500"/>
            <a:ext cx="2232025" cy="27384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eaLnBrk="0" fontAlgn="auto" hangingPunct="0">
              <a:spcBef>
                <a:spcPts val="0"/>
              </a:spcBef>
              <a:spcAft>
                <a:spcPts val="0"/>
              </a:spcAft>
              <a:defRPr/>
            </a:pPr>
            <a:r>
              <a:rPr lang="tr-TR" sz="1400" b="1" dirty="0">
                <a:solidFill>
                  <a:srgbClr val="FF0000"/>
                </a:solidFill>
                <a:latin typeface="Calibri" pitchFamily="34" charset="0"/>
                <a:cs typeface="Calibri" pitchFamily="34" charset="0"/>
              </a:rPr>
              <a:t>Başvuru Sahibi ve Ortaklarının Uygunluğu:</a:t>
            </a:r>
            <a:r>
              <a:rPr lang="en-US" sz="1400" b="1" dirty="0">
                <a:solidFill>
                  <a:srgbClr val="FF0000"/>
                </a:solidFill>
                <a:latin typeface="Calibri" pitchFamily="34" charset="0"/>
                <a:cs typeface="Calibri" pitchFamily="34" charset="0"/>
              </a:rPr>
              <a:t> </a:t>
            </a:r>
          </a:p>
          <a:p>
            <a:pPr marL="285750" indent="-285750" fontAlgn="auto">
              <a:spcBef>
                <a:spcPts val="0"/>
              </a:spcBef>
              <a:spcAft>
                <a:spcPts val="0"/>
              </a:spcAft>
              <a:buFont typeface="Wingdings" pitchFamily="2" charset="2"/>
              <a:buChar char="Ø"/>
              <a:defRPr/>
            </a:pPr>
            <a:r>
              <a:rPr lang="tr-TR" sz="1600" dirty="0">
                <a:latin typeface="Calibri" pitchFamily="34" charset="0"/>
                <a:cs typeface="Calibri" pitchFamily="34" charset="0"/>
              </a:rPr>
              <a:t>Yerel yönetimler, üniversiteler, diğer kamu kurum ve kuruluşları, kamu kurumu niteliğindeki meslek kuruluşları, sivil toplum kuruluşları, birlikler ve kooperatifler. </a:t>
            </a:r>
          </a:p>
        </p:txBody>
      </p:sp>
      <p:pic>
        <p:nvPicPr>
          <p:cNvPr id="22" name="Picture 17" descr="O_chevron001"/>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7721600" y="2919413"/>
            <a:ext cx="469900" cy="4143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910848322"/>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up)">
                                      <p:cBhvr>
                                        <p:cTn id="10" dur="500"/>
                                        <p:tgtEl>
                                          <p:spTgt spid="9"/>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up)">
                                      <p:cBhvr>
                                        <p:cTn id="13" dur="500"/>
                                        <p:tgtEl>
                                          <p:spTgt spid="10"/>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ipe(up)">
                                      <p:cBhvr>
                                        <p:cTn id="16" dur="500"/>
                                        <p:tgtEl>
                                          <p:spTgt spid="11"/>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up)">
                                      <p:cBhvr>
                                        <p:cTn id="19" dur="500"/>
                                        <p:tgtEl>
                                          <p:spTgt spid="12"/>
                                        </p:tgtEl>
                                      </p:cBhvr>
                                    </p:animEffect>
                                  </p:childTnLst>
                                </p:cTn>
                              </p:par>
                              <p:par>
                                <p:cTn id="20" presetID="22" presetClass="entr" presetSubtype="1"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up)">
                                      <p:cBhvr>
                                        <p:cTn id="22" dur="500"/>
                                        <p:tgtEl>
                                          <p:spTgt spid="13"/>
                                        </p:tgtEl>
                                      </p:cBhvr>
                                    </p:animEffect>
                                  </p:childTnLst>
                                </p:cTn>
                              </p:par>
                              <p:par>
                                <p:cTn id="23" presetID="22" presetClass="entr" presetSubtype="1" fill="hold" nodeType="with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wipe(up)">
                                      <p:cBhvr>
                                        <p:cTn id="25" dur="500"/>
                                        <p:tgtEl>
                                          <p:spTgt spid="14"/>
                                        </p:tgtEl>
                                      </p:cBhvr>
                                    </p:animEffect>
                                  </p:childTnLst>
                                </p:cTn>
                              </p:par>
                              <p:par>
                                <p:cTn id="26" presetID="22" presetClass="entr" presetSubtype="1" fill="hold" nodeType="with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up)">
                                      <p:cBhvr>
                                        <p:cTn id="28" dur="500"/>
                                        <p:tgtEl>
                                          <p:spTgt spid="15"/>
                                        </p:tgtEl>
                                      </p:cBhvr>
                                    </p:animEffect>
                                  </p:childTnLst>
                                </p:cTn>
                              </p:par>
                              <p:par>
                                <p:cTn id="29" presetID="22" presetClass="entr" presetSubtype="1" fill="hold" nodeType="with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wipe(up)">
                                      <p:cBhvr>
                                        <p:cTn id="31" dur="500"/>
                                        <p:tgtEl>
                                          <p:spTgt spid="16"/>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wipe(up)">
                                      <p:cBhvr>
                                        <p:cTn id="34" dur="500"/>
                                        <p:tgtEl>
                                          <p:spTgt spid="17"/>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wipe(up)">
                                      <p:cBhvr>
                                        <p:cTn id="37" dur="500"/>
                                        <p:tgtEl>
                                          <p:spTgt spid="18"/>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wipe(up)">
                                      <p:cBhvr>
                                        <p:cTn id="40" dur="500"/>
                                        <p:tgtEl>
                                          <p:spTgt spid="19"/>
                                        </p:tgtEl>
                                      </p:cBhvr>
                                    </p:animEffect>
                                  </p:childTnLst>
                                </p:cTn>
                              </p:par>
                              <p:par>
                                <p:cTn id="41" presetID="22" presetClass="entr" presetSubtype="1" fill="hold" grpId="0" nodeType="with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wipe(up)">
                                      <p:cBhvr>
                                        <p:cTn id="43" dur="500"/>
                                        <p:tgtEl>
                                          <p:spTgt spid="21"/>
                                        </p:tgtEl>
                                      </p:cBhvr>
                                    </p:animEffect>
                                  </p:childTnLst>
                                </p:cTn>
                              </p:par>
                              <p:par>
                                <p:cTn id="44" presetID="22" presetClass="entr" presetSubtype="1" fill="hold" nodeType="with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wipe(up)">
                                      <p:cBhvr>
                                        <p:cTn id="4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7" grpId="0" animBg="1"/>
      <p:bldP spid="9" grpId="0" animBg="1"/>
      <p:bldP spid="10" grpId="0"/>
      <p:bldP spid="11" grpId="0" animBg="1"/>
      <p:bldP spid="12" grpId="0"/>
      <p:bldP spid="17" grpId="0"/>
      <p:bldP spid="19" grpId="0"/>
      <p:bldP spid="21"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ayt Numarası Yer Tutucusu 3"/>
          <p:cNvSpPr>
            <a:spLocks noGrp="1"/>
          </p:cNvSpPr>
          <p:nvPr>
            <p:ph type="sldNum" sz="quarter" idx="12"/>
          </p:nvPr>
        </p:nvSpPr>
        <p:spPr/>
        <p:txBody>
          <a:bodyPr/>
          <a:lstStyle/>
          <a:p>
            <a:fld id="{F302176B-0E47-46AC-8F43-DAB4B8A37D06}" type="slidenum">
              <a:rPr lang="tr-TR" smtClean="0"/>
              <a:pPr/>
              <a:t>39</a:t>
            </a:fld>
            <a:endParaRPr lang="tr-TR"/>
          </a:p>
        </p:txBody>
      </p:sp>
      <p:sp>
        <p:nvSpPr>
          <p:cNvPr id="6" name="Dikdörtgen 5"/>
          <p:cNvSpPr/>
          <p:nvPr/>
        </p:nvSpPr>
        <p:spPr>
          <a:xfrm>
            <a:off x="755576" y="1908016"/>
            <a:ext cx="6840760" cy="2369880"/>
          </a:xfrm>
          <a:prstGeom prst="rect">
            <a:avLst/>
          </a:prstGeom>
        </p:spPr>
        <p:txBody>
          <a:bodyPr vert="horz">
            <a:normAutofit/>
          </a:bodyPr>
          <a:lstStyle/>
          <a:p>
            <a:pPr marL="274320" indent="-274320">
              <a:spcBef>
                <a:spcPts val="580"/>
              </a:spcBef>
              <a:buClr>
                <a:schemeClr val="accent1"/>
              </a:buClr>
              <a:buSzPct val="85000"/>
              <a:buFont typeface="Wingdings 2"/>
              <a:buChar char=""/>
            </a:pPr>
            <a:r>
              <a:rPr lang="tr-TR" dirty="0">
                <a:latin typeface="Calibri" pitchFamily="34" charset="0"/>
                <a:cs typeface="Calibri" pitchFamily="34" charset="0"/>
              </a:rPr>
              <a:t>İskenderun ve Osmaniye Lojistik Master Planı, 69.200 TL </a:t>
            </a:r>
          </a:p>
          <a:p>
            <a:pPr marL="274320" indent="-274320">
              <a:spcBef>
                <a:spcPts val="580"/>
              </a:spcBef>
              <a:buClr>
                <a:schemeClr val="accent1"/>
              </a:buClr>
              <a:buSzPct val="85000"/>
              <a:buFont typeface="Wingdings 2"/>
              <a:buChar char=""/>
            </a:pPr>
            <a:r>
              <a:rPr lang="tr-TR" dirty="0">
                <a:latin typeface="Calibri" pitchFamily="34" charset="0"/>
                <a:cs typeface="Calibri" pitchFamily="34" charset="0"/>
              </a:rPr>
              <a:t>Kahramanmaraş </a:t>
            </a:r>
            <a:r>
              <a:rPr lang="tr-TR" dirty="0" err="1">
                <a:latin typeface="Calibri" pitchFamily="34" charset="0"/>
                <a:cs typeface="Calibri" pitchFamily="34" charset="0"/>
              </a:rPr>
              <a:t>Kuyumcukent</a:t>
            </a:r>
            <a:r>
              <a:rPr lang="tr-TR" dirty="0">
                <a:latin typeface="Calibri" pitchFamily="34" charset="0"/>
                <a:cs typeface="Calibri" pitchFamily="34" charset="0"/>
              </a:rPr>
              <a:t> Fizibilite Çalışması, 63.000 TL</a:t>
            </a:r>
          </a:p>
          <a:p>
            <a:pPr marL="274320" indent="-274320">
              <a:spcBef>
                <a:spcPts val="580"/>
              </a:spcBef>
              <a:buClr>
                <a:schemeClr val="accent1"/>
              </a:buClr>
              <a:buSzPct val="85000"/>
              <a:buFont typeface="Wingdings 2"/>
              <a:buChar char=""/>
            </a:pPr>
            <a:r>
              <a:rPr lang="tr-TR" dirty="0">
                <a:latin typeface="Calibri" pitchFamily="34" charset="0"/>
                <a:cs typeface="Calibri" pitchFamily="34" charset="0"/>
              </a:rPr>
              <a:t>Dijital Tasarım ve </a:t>
            </a:r>
            <a:r>
              <a:rPr lang="tr-TR" dirty="0" err="1">
                <a:latin typeface="Calibri" pitchFamily="34" charset="0"/>
                <a:cs typeface="Calibri" pitchFamily="34" charset="0"/>
              </a:rPr>
              <a:t>İnovasyon</a:t>
            </a:r>
            <a:r>
              <a:rPr lang="tr-TR" dirty="0">
                <a:latin typeface="Calibri" pitchFamily="34" charset="0"/>
                <a:cs typeface="Calibri" pitchFamily="34" charset="0"/>
              </a:rPr>
              <a:t> Merkezi Kurulumunun Ön Araştırma ve Fizibilitesi, Kalkınma Politikalarını Geliştirme Derneği, 36.102 TL</a:t>
            </a:r>
          </a:p>
          <a:p>
            <a:pPr marL="274320" indent="-274320">
              <a:spcBef>
                <a:spcPts val="580"/>
              </a:spcBef>
              <a:buClr>
                <a:schemeClr val="accent1"/>
              </a:buClr>
              <a:buSzPct val="85000"/>
              <a:buFont typeface="Wingdings 2"/>
              <a:buChar char=""/>
            </a:pPr>
            <a:r>
              <a:rPr lang="tr-TR" dirty="0">
                <a:latin typeface="Calibri" pitchFamily="34" charset="0"/>
                <a:cs typeface="Calibri" pitchFamily="34" charset="0"/>
              </a:rPr>
              <a:t>Ankara İli BİT Sektörü </a:t>
            </a:r>
            <a:r>
              <a:rPr lang="tr-TR" dirty="0" err="1">
                <a:latin typeface="Calibri" pitchFamily="34" charset="0"/>
                <a:cs typeface="Calibri" pitchFamily="34" charset="0"/>
              </a:rPr>
              <a:t>İnovasyon</a:t>
            </a:r>
            <a:r>
              <a:rPr lang="tr-TR" dirty="0">
                <a:latin typeface="Calibri" pitchFamily="34" charset="0"/>
                <a:cs typeface="Calibri" pitchFamily="34" charset="0"/>
              </a:rPr>
              <a:t> Kapasitesi Stratejik Analizi, ODTÜ, 55,387 TL</a:t>
            </a:r>
          </a:p>
          <a:p>
            <a:pPr>
              <a:spcBef>
                <a:spcPts val="580"/>
              </a:spcBef>
              <a:buClr>
                <a:schemeClr val="accent1"/>
              </a:buClr>
              <a:buSzPct val="85000"/>
              <a:buFont typeface="Wingdings 2"/>
              <a:buNone/>
            </a:pPr>
            <a:endParaRPr lang="tr-TR" dirty="0">
              <a:latin typeface="Times New Roman" pitchFamily="18" charset="0"/>
            </a:endParaRPr>
          </a:p>
        </p:txBody>
      </p:sp>
      <p:sp>
        <p:nvSpPr>
          <p:cNvPr id="7" name="Dikdörtgen 6"/>
          <p:cNvSpPr/>
          <p:nvPr/>
        </p:nvSpPr>
        <p:spPr>
          <a:xfrm>
            <a:off x="755576" y="908720"/>
            <a:ext cx="4683013" cy="461665"/>
          </a:xfrm>
          <a:prstGeom prst="rect">
            <a:avLst/>
          </a:prstGeom>
        </p:spPr>
        <p:txBody>
          <a:bodyPr wrap="none">
            <a:spAutoFit/>
          </a:bodyPr>
          <a:lstStyle/>
          <a:p>
            <a:r>
              <a:rPr lang="tr-TR" sz="2400" dirty="0" smtClean="0">
                <a:solidFill>
                  <a:schemeClr val="tx2"/>
                </a:solidFill>
                <a:latin typeface="Calibri" pitchFamily="34" charset="0"/>
                <a:cs typeface="Calibri" pitchFamily="34" charset="0"/>
              </a:rPr>
              <a:t>Doğrudan Faaliyet Desteği Örnekleri</a:t>
            </a:r>
            <a:endParaRPr lang="tr-TR" sz="2400" dirty="0">
              <a:solidFill>
                <a:schemeClr val="tx2"/>
              </a:solidFill>
              <a:latin typeface="Calibri" pitchFamily="34" charset="0"/>
              <a:cs typeface="Calibri" pitchFamily="34" charset="0"/>
            </a:endParaRPr>
          </a:p>
        </p:txBody>
      </p:sp>
      <p:sp>
        <p:nvSpPr>
          <p:cNvPr id="5" name="4 Veri Yer Tutucusu"/>
          <p:cNvSpPr>
            <a:spLocks noGrp="1"/>
          </p:cNvSpPr>
          <p:nvPr>
            <p:ph type="dt" sz="half" idx="10"/>
          </p:nvPr>
        </p:nvSpPr>
        <p:spPr/>
        <p:txBody>
          <a:bodyPr/>
          <a:lstStyle/>
          <a:p>
            <a:r>
              <a:rPr lang="tr-TR" smtClean="0"/>
              <a:t>16.12.2011</a:t>
            </a:r>
            <a:endParaRPr lang="tr-TR"/>
          </a:p>
        </p:txBody>
      </p:sp>
    </p:spTree>
    <p:extLst>
      <p:ext uri="{BB962C8B-B14F-4D97-AF65-F5344CB8AC3E}">
        <p14:creationId xmlns:p14="http://schemas.microsoft.com/office/powerpoint/2010/main" xmlns="" val="923647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etin Yer Tutucusu 2"/>
          <p:cNvSpPr>
            <a:spLocks noGrp="1"/>
          </p:cNvSpPr>
          <p:nvPr>
            <p:ph type="body" idx="1"/>
          </p:nvPr>
        </p:nvSpPr>
        <p:spPr/>
        <p:txBody>
          <a:bodyPr/>
          <a:lstStyle/>
          <a:p>
            <a:pPr>
              <a:defRPr/>
            </a:pPr>
            <a:endParaRPr lang="tr-TR"/>
          </a:p>
        </p:txBody>
      </p:sp>
      <p:sp>
        <p:nvSpPr>
          <p:cNvPr id="5" name="Slayt Numarası Yer Tutucusu 4"/>
          <p:cNvSpPr>
            <a:spLocks noGrp="1"/>
          </p:cNvSpPr>
          <p:nvPr>
            <p:ph type="sldNum" sz="quarter" idx="12"/>
          </p:nvPr>
        </p:nvSpPr>
        <p:spPr/>
        <p:txBody>
          <a:bodyPr/>
          <a:lstStyle/>
          <a:p>
            <a:pPr>
              <a:defRPr/>
            </a:pPr>
            <a:fld id="{1C57C87D-6185-45A7-80F5-94C432D17C23}" type="slidenum">
              <a:rPr lang="tr-TR" smtClean="0"/>
              <a:pPr>
                <a:defRPr/>
              </a:pPr>
              <a:t>4</a:t>
            </a:fld>
            <a:endParaRPr lang="tr-TR"/>
          </a:p>
        </p:txBody>
      </p:sp>
      <p:grpSp>
        <p:nvGrpSpPr>
          <p:cNvPr id="76804" name="Grup 4"/>
          <p:cNvGrpSpPr>
            <a:grpSpLocks/>
          </p:cNvGrpSpPr>
          <p:nvPr/>
        </p:nvGrpSpPr>
        <p:grpSpPr bwMode="auto">
          <a:xfrm>
            <a:off x="323850" y="1052736"/>
            <a:ext cx="8580438" cy="4464050"/>
            <a:chOff x="-108520" y="1070053"/>
            <a:chExt cx="9252520" cy="4663205"/>
          </a:xfrm>
        </p:grpSpPr>
        <p:pic>
          <p:nvPicPr>
            <p:cNvPr id="6" name="Resim 5"/>
            <p:cNvPicPr>
              <a:picLocks noChangeAspect="1"/>
            </p:cNvPicPr>
            <p:nvPr/>
          </p:nvPicPr>
          <p:blipFill>
            <a:blip r:embed="rId3" cstate="print">
              <a:clrChange>
                <a:clrFrom>
                  <a:srgbClr val="FFFFFF"/>
                </a:clrFrom>
                <a:clrTo>
                  <a:srgbClr val="FFFFFF">
                    <a:alpha val="0"/>
                  </a:srgbClr>
                </a:clrTo>
              </a:clrChange>
            </a:blip>
            <a:stretch>
              <a:fillRect/>
            </a:stretch>
          </p:blipFill>
          <p:spPr>
            <a:xfrm>
              <a:off x="-108520" y="1070053"/>
              <a:ext cx="9252520" cy="4663205"/>
            </a:xfrm>
            <a:prstGeom prst="rect">
              <a:avLst/>
            </a:prstGeom>
            <a:ln>
              <a:noFill/>
            </a:ln>
            <a:effectLst>
              <a:outerShdw blurRad="292100" dist="139700" dir="2700000" algn="tl" rotWithShape="0">
                <a:srgbClr val="333333">
                  <a:alpha val="65000"/>
                </a:srgbClr>
              </a:outerShdw>
            </a:effectLst>
          </p:spPr>
        </p:pic>
        <p:pic>
          <p:nvPicPr>
            <p:cNvPr id="7" name="Picture 2" descr="http://www.kalkinma.org.tr/img/ajanslar/firat.gif">
              <a:hlinkClick r:id="rId4"/>
            </p:cNvPr>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6067815" y="3229190"/>
              <a:ext cx="657348" cy="42784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rgbClr val="FFFFFF"/>
                  </a:solidFill>
                </a14:hiddenFill>
              </a:ext>
            </a:extLst>
          </p:spPr>
        </p:pic>
        <p:pic>
          <p:nvPicPr>
            <p:cNvPr id="8" name="Picture 4" descr="http://www.kalkinma.org.tr/img/ajanslar/kuzka.gif">
              <a:hlinkClick r:id="rId6"/>
            </p:cNvPr>
            <p:cNvPicPr>
              <a:picLocks noChangeAspect="1" noChangeArrowheads="1"/>
            </p:cNvPicPr>
            <p:nvPr/>
          </p:nvPicPr>
          <p:blipFill>
            <a:blip r:embed="rId7" cstate="print">
              <a:clrChange>
                <a:clrFrom>
                  <a:srgbClr val="FFFFFF"/>
                </a:clrFrom>
                <a:clrTo>
                  <a:srgbClr val="FFFFFF">
                    <a:alpha val="0"/>
                  </a:srgbClr>
                </a:clrTo>
              </a:clrChange>
            </a:blip>
            <a:srcRect/>
            <a:stretch>
              <a:fillRect/>
            </a:stretch>
          </p:blipFill>
          <p:spPr bwMode="auto">
            <a:xfrm>
              <a:off x="3532574" y="1592424"/>
              <a:ext cx="479316" cy="44774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rgbClr val="FFFFFF"/>
                  </a:solidFill>
                </a14:hiddenFill>
              </a:ext>
            </a:extLst>
          </p:spPr>
        </p:pic>
        <p:pic>
          <p:nvPicPr>
            <p:cNvPr id="9" name="Picture 6" descr="http://www.kalkinma.org.tr/img/ajanslar/doka.gif">
              <a:hlinkClick r:id="rId8"/>
            </p:cNvPr>
            <p:cNvPicPr>
              <a:picLocks noChangeAspect="1" noChangeArrowheads="1"/>
            </p:cNvPicPr>
            <p:nvPr/>
          </p:nvPicPr>
          <p:blipFill>
            <a:blip r:embed="rId9" cstate="print">
              <a:clrChange>
                <a:clrFrom>
                  <a:srgbClr val="FFFFFF"/>
                </a:clrFrom>
                <a:clrTo>
                  <a:srgbClr val="FFFFFF">
                    <a:alpha val="0"/>
                  </a:srgbClr>
                </a:clrTo>
              </a:clrChange>
            </a:blip>
            <a:srcRect/>
            <a:stretch>
              <a:fillRect/>
            </a:stretch>
          </p:blipFill>
          <p:spPr bwMode="auto">
            <a:xfrm>
              <a:off x="6067815" y="2116454"/>
              <a:ext cx="588875" cy="66332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rgbClr val="FFFFFF"/>
                  </a:solidFill>
                </a14:hiddenFill>
              </a:ext>
            </a:extLst>
          </p:spPr>
        </p:pic>
        <p:pic>
          <p:nvPicPr>
            <p:cNvPr id="10" name="Picture 8" descr="http://www.kalkinma.org.tr/img/ajanslar/serka.gif">
              <a:hlinkClick r:id="rId10"/>
            </p:cNvPr>
            <p:cNvPicPr>
              <a:picLocks noChangeAspect="1" noChangeArrowheads="1"/>
            </p:cNvPicPr>
            <p:nvPr/>
          </p:nvPicPr>
          <p:blipFill>
            <a:blip r:embed="rId11" cstate="print">
              <a:clrChange>
                <a:clrFrom>
                  <a:srgbClr val="FFFFFF"/>
                </a:clrFrom>
                <a:clrTo>
                  <a:srgbClr val="FFFFFF">
                    <a:alpha val="0"/>
                  </a:srgbClr>
                </a:clrTo>
              </a:clrChange>
            </a:blip>
            <a:srcRect/>
            <a:stretch>
              <a:fillRect/>
            </a:stretch>
          </p:blipFill>
          <p:spPr bwMode="auto">
            <a:xfrm>
              <a:off x="7897777" y="2630535"/>
              <a:ext cx="695009" cy="25704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rgbClr val="FFFFFF"/>
                  </a:solidFill>
                </a14:hiddenFill>
              </a:ext>
            </a:extLst>
          </p:spPr>
        </p:pic>
        <p:pic>
          <p:nvPicPr>
            <p:cNvPr id="11" name="Picture 10" descr="http://www.kalkinma.org.tr/img/ajanslar/ipekyolu.gif">
              <a:hlinkClick r:id="rId12"/>
            </p:cNvPr>
            <p:cNvPicPr>
              <a:picLocks noChangeAspect="1" noChangeArrowheads="1"/>
            </p:cNvPicPr>
            <p:nvPr/>
          </p:nvPicPr>
          <p:blipFill>
            <a:blip r:embed="rId13" cstate="print">
              <a:clrChange>
                <a:clrFrom>
                  <a:srgbClr val="FFFFFF"/>
                </a:clrFrom>
                <a:clrTo>
                  <a:srgbClr val="FFFFFF">
                    <a:alpha val="0"/>
                  </a:srgbClr>
                </a:clrTo>
              </a:clrChange>
            </a:blip>
            <a:srcRect/>
            <a:stretch>
              <a:fillRect/>
            </a:stretch>
          </p:blipFill>
          <p:spPr bwMode="auto">
            <a:xfrm>
              <a:off x="5347129" y="4381724"/>
              <a:ext cx="361199" cy="35985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rgbClr val="FFFFFF"/>
                  </a:solidFill>
                </a14:hiddenFill>
              </a:ext>
            </a:extLst>
          </p:spPr>
        </p:pic>
        <p:pic>
          <p:nvPicPr>
            <p:cNvPr id="12" name="Picture 12" descr="http://www.kalkinma.org.tr/img/ajanslar/dogaka.gif">
              <a:hlinkClick r:id="rId14"/>
            </p:cNvPr>
            <p:cNvPicPr>
              <a:picLocks noChangeAspect="1" noChangeArrowheads="1"/>
            </p:cNvPicPr>
            <p:nvPr/>
          </p:nvPicPr>
          <p:blipFill>
            <a:blip r:embed="rId15" cstate="print">
              <a:clrChange>
                <a:clrFrom>
                  <a:srgbClr val="FFFFFF"/>
                </a:clrFrom>
                <a:clrTo>
                  <a:srgbClr val="FFFFFF">
                    <a:alpha val="0"/>
                  </a:srgbClr>
                </a:clrTo>
              </a:clrChange>
            </a:blip>
            <a:srcRect/>
            <a:stretch>
              <a:fillRect/>
            </a:stretch>
          </p:blipFill>
          <p:spPr bwMode="auto">
            <a:xfrm>
              <a:off x="4975658" y="3804628"/>
              <a:ext cx="599146" cy="48588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rgbClr val="FFFFFF"/>
                  </a:solidFill>
                </a14:hiddenFill>
              </a:ext>
            </a:extLst>
          </p:spPr>
        </p:pic>
        <p:pic>
          <p:nvPicPr>
            <p:cNvPr id="13" name="Picture 14" descr="http://www.kalkinma.org.tr/img/ajanslar/daka.gif">
              <a:hlinkClick r:id="rId16"/>
            </p:cNvPr>
            <p:cNvPicPr>
              <a:picLocks noChangeAspect="1" noChangeArrowheads="1"/>
            </p:cNvPicPr>
            <p:nvPr/>
          </p:nvPicPr>
          <p:blipFill>
            <a:blip r:embed="rId17" cstate="print">
              <a:clrChange>
                <a:clrFrom>
                  <a:srgbClr val="FFFFFF"/>
                </a:clrFrom>
                <a:clrTo>
                  <a:srgbClr val="FFFFFF">
                    <a:alpha val="0"/>
                  </a:srgbClr>
                </a:clrTo>
              </a:clrChange>
            </a:blip>
            <a:srcRect/>
            <a:stretch>
              <a:fillRect/>
            </a:stretch>
          </p:blipFill>
          <p:spPr bwMode="auto">
            <a:xfrm>
              <a:off x="8087791" y="3310447"/>
              <a:ext cx="326963" cy="49418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rgbClr val="FFFFFF"/>
                  </a:solidFill>
                </a14:hiddenFill>
              </a:ext>
            </a:extLst>
          </p:spPr>
        </p:pic>
        <p:pic>
          <p:nvPicPr>
            <p:cNvPr id="14" name="Picture 16" descr="http://www.kalkinma.org.tr/img/ajanslar/kudaka.gif">
              <a:hlinkClick r:id="rId18"/>
            </p:cNvPr>
            <p:cNvPicPr>
              <a:picLocks noChangeAspect="1" noChangeArrowheads="1"/>
            </p:cNvPicPr>
            <p:nvPr/>
          </p:nvPicPr>
          <p:blipFill>
            <a:blip r:embed="rId19" cstate="print">
              <a:clrChange>
                <a:clrFrom>
                  <a:srgbClr val="FFFFFF"/>
                </a:clrFrom>
                <a:clrTo>
                  <a:srgbClr val="FFFFFF">
                    <a:alpha val="0"/>
                  </a:srgbClr>
                </a:clrTo>
              </a:clrChange>
            </a:blip>
            <a:srcRect/>
            <a:stretch>
              <a:fillRect/>
            </a:stretch>
          </p:blipFill>
          <p:spPr bwMode="auto">
            <a:xfrm>
              <a:off x="7016177" y="2449778"/>
              <a:ext cx="532384" cy="55553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rgbClr val="FFFFFF"/>
                  </a:solidFill>
                </a14:hiddenFill>
              </a:ext>
            </a:extLst>
          </p:spPr>
        </p:pic>
        <p:pic>
          <p:nvPicPr>
            <p:cNvPr id="15" name="Picture 18" descr="http://www.kalkinma.org.tr/img/ajanslar/ahika.gif">
              <a:hlinkClick r:id="rId20"/>
            </p:cNvPr>
            <p:cNvPicPr>
              <a:picLocks noChangeAspect="1" noChangeArrowheads="1"/>
            </p:cNvPicPr>
            <p:nvPr/>
          </p:nvPicPr>
          <p:blipFill>
            <a:blip r:embed="rId21" cstate="print">
              <a:clrChange>
                <a:clrFrom>
                  <a:srgbClr val="FFFFFF"/>
                </a:clrFrom>
                <a:clrTo>
                  <a:srgbClr val="FFFFFF">
                    <a:alpha val="0"/>
                  </a:srgbClr>
                </a:clrTo>
              </a:clrChange>
            </a:blip>
            <a:srcRect/>
            <a:stretch>
              <a:fillRect/>
            </a:stretch>
          </p:blipFill>
          <p:spPr bwMode="auto">
            <a:xfrm>
              <a:off x="3595911" y="3557538"/>
              <a:ext cx="989446" cy="36814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rgbClr val="FFFFFF"/>
                  </a:solidFill>
                </a14:hiddenFill>
              </a:ext>
            </a:extLst>
          </p:spPr>
        </p:pic>
        <p:pic>
          <p:nvPicPr>
            <p:cNvPr id="16" name="Picture 20" descr="http://www.kalkinma.org.tr/img/ajanslar/ankaraka.gif">
              <a:hlinkClick r:id="rId22"/>
            </p:cNvPr>
            <p:cNvPicPr>
              <a:picLocks noChangeAspect="1" noChangeArrowheads="1"/>
            </p:cNvPicPr>
            <p:nvPr/>
          </p:nvPicPr>
          <p:blipFill>
            <a:blip r:embed="rId23" cstate="print">
              <a:clrChange>
                <a:clrFrom>
                  <a:srgbClr val="FFFFFF"/>
                </a:clrFrom>
                <a:clrTo>
                  <a:srgbClr val="FFFFFF">
                    <a:alpha val="0"/>
                  </a:srgbClr>
                </a:clrTo>
              </a:clrChange>
            </a:blip>
            <a:srcRect/>
            <a:stretch>
              <a:fillRect/>
            </a:stretch>
          </p:blipFill>
          <p:spPr bwMode="auto">
            <a:xfrm>
              <a:off x="2959105" y="2652093"/>
              <a:ext cx="588875" cy="39633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rgbClr val="FFFFFF"/>
                  </a:solidFill>
                </a14:hiddenFill>
              </a:ext>
            </a:extLst>
          </p:spPr>
        </p:pic>
        <p:pic>
          <p:nvPicPr>
            <p:cNvPr id="17" name="Picture 22" descr="http://www.kalkinma.org.tr/img/ajanslar/dika.gif">
              <a:hlinkClick r:id="rId24"/>
            </p:cNvPr>
            <p:cNvPicPr>
              <a:picLocks noChangeAspect="1" noChangeArrowheads="1"/>
            </p:cNvPicPr>
            <p:nvPr/>
          </p:nvPicPr>
          <p:blipFill>
            <a:blip r:embed="rId25" cstate="print">
              <a:clrChange>
                <a:clrFrom>
                  <a:srgbClr val="FFFFFF"/>
                </a:clrFrom>
                <a:clrTo>
                  <a:srgbClr val="FFFFFF">
                    <a:alpha val="0"/>
                  </a:srgbClr>
                </a:clrTo>
              </a:clrChange>
            </a:blip>
            <a:srcRect/>
            <a:stretch>
              <a:fillRect/>
            </a:stretch>
          </p:blipFill>
          <p:spPr bwMode="auto">
            <a:xfrm>
              <a:off x="7226734" y="3938952"/>
              <a:ext cx="636806" cy="35156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rgbClr val="FFFFFF"/>
                  </a:solidFill>
                </a14:hiddenFill>
              </a:ext>
            </a:extLst>
          </p:spPr>
        </p:pic>
        <p:pic>
          <p:nvPicPr>
            <p:cNvPr id="18" name="Picture 24" descr="http://www.kalkinma.org.tr/img/ajanslar/bakka.gif">
              <a:hlinkClick r:id="rId26"/>
            </p:cNvPr>
            <p:cNvPicPr>
              <a:picLocks noChangeAspect="1" noChangeArrowheads="1"/>
            </p:cNvPicPr>
            <p:nvPr/>
          </p:nvPicPr>
          <p:blipFill>
            <a:blip r:embed="rId27" cstate="print">
              <a:clrChange>
                <a:clrFrom>
                  <a:srgbClr val="FFFFFF"/>
                </a:clrFrom>
                <a:clrTo>
                  <a:srgbClr val="FFFFFF">
                    <a:alpha val="0"/>
                  </a:srgbClr>
                </a:clrTo>
              </a:clrChange>
            </a:blip>
            <a:srcRect/>
            <a:stretch>
              <a:fillRect/>
            </a:stretch>
          </p:blipFill>
          <p:spPr bwMode="auto">
            <a:xfrm>
              <a:off x="2620160" y="1700216"/>
              <a:ext cx="855922" cy="33995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rgbClr val="FFFFFF"/>
                  </a:solidFill>
                </a14:hiddenFill>
              </a:ext>
            </a:extLst>
          </p:spPr>
        </p:pic>
        <p:pic>
          <p:nvPicPr>
            <p:cNvPr id="19" name="Picture 26" descr="http://www.kalkinma.org.tr/img/ajanslar/baka.gif">
              <a:hlinkClick r:id="rId28"/>
            </p:cNvPr>
            <p:cNvPicPr>
              <a:picLocks noChangeAspect="1" noChangeArrowheads="1"/>
            </p:cNvPicPr>
            <p:nvPr/>
          </p:nvPicPr>
          <p:blipFill>
            <a:blip r:embed="rId29" cstate="print">
              <a:clrChange>
                <a:clrFrom>
                  <a:srgbClr val="FFFFFF"/>
                </a:clrFrom>
                <a:clrTo>
                  <a:srgbClr val="FFFFFF">
                    <a:alpha val="0"/>
                  </a:srgbClr>
                </a:clrTo>
              </a:clrChange>
            </a:blip>
            <a:srcRect/>
            <a:stretch>
              <a:fillRect/>
            </a:stretch>
          </p:blipFill>
          <p:spPr bwMode="auto">
            <a:xfrm>
              <a:off x="2106607" y="4056693"/>
              <a:ext cx="337234" cy="40794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rgbClr val="FFFFFF"/>
                  </a:solidFill>
                </a14:hiddenFill>
              </a:ext>
            </a:extLst>
          </p:spPr>
        </p:pic>
        <p:pic>
          <p:nvPicPr>
            <p:cNvPr id="20" name="Picture 28" descr="http://www.kalkinma.org.tr/img/ajanslar/zafer.gif">
              <a:hlinkClick r:id="rId30"/>
            </p:cNvPr>
            <p:cNvPicPr>
              <a:picLocks noChangeAspect="1" noChangeArrowheads="1"/>
            </p:cNvPicPr>
            <p:nvPr/>
          </p:nvPicPr>
          <p:blipFill>
            <a:blip r:embed="rId31" cstate="print">
              <a:clrChange>
                <a:clrFrom>
                  <a:srgbClr val="FFFFFF"/>
                </a:clrFrom>
                <a:clrTo>
                  <a:srgbClr val="FFFFFF">
                    <a:alpha val="0"/>
                  </a:srgbClr>
                </a:clrTo>
              </a:clrChange>
            </a:blip>
            <a:srcRect/>
            <a:stretch>
              <a:fillRect/>
            </a:stretch>
          </p:blipFill>
          <p:spPr bwMode="auto">
            <a:xfrm>
              <a:off x="1296905" y="3187731"/>
              <a:ext cx="809702" cy="36151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rgbClr val="FFFFFF"/>
                  </a:solidFill>
                </a14:hiddenFill>
              </a:ext>
            </a:extLst>
          </p:spPr>
        </p:pic>
        <p:pic>
          <p:nvPicPr>
            <p:cNvPr id="21" name="Picture 30" descr="http://www.kalkinma.org.tr/img/ajanslar/oka.gif">
              <a:hlinkClick r:id="rId32"/>
            </p:cNvPr>
            <p:cNvPicPr>
              <a:picLocks noChangeAspect="1" noChangeArrowheads="1"/>
            </p:cNvPicPr>
            <p:nvPr/>
          </p:nvPicPr>
          <p:blipFill>
            <a:blip r:embed="rId33" cstate="print">
              <a:clrChange>
                <a:clrFrom>
                  <a:srgbClr val="FFFFFF"/>
                </a:clrFrom>
                <a:clrTo>
                  <a:srgbClr val="FFFFFF">
                    <a:alpha val="0"/>
                  </a:srgbClr>
                </a:clrTo>
              </a:clrChange>
            </a:blip>
            <a:srcRect/>
            <a:stretch>
              <a:fillRect/>
            </a:stretch>
          </p:blipFill>
          <p:spPr bwMode="auto">
            <a:xfrm>
              <a:off x="4450122" y="1988764"/>
              <a:ext cx="427961" cy="49418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rgbClr val="FFFFFF"/>
                  </a:solidFill>
                </a14:hiddenFill>
              </a:ext>
            </a:extLst>
          </p:spPr>
        </p:pic>
        <p:pic>
          <p:nvPicPr>
            <p:cNvPr id="22" name="Picture 32" descr="http://www.kalkinma.org.tr/img/ajanslar/karacadag.gif">
              <a:hlinkClick r:id="rId34"/>
            </p:cNvPr>
            <p:cNvPicPr>
              <a:picLocks noChangeAspect="1" noChangeArrowheads="1"/>
            </p:cNvPicPr>
            <p:nvPr/>
          </p:nvPicPr>
          <p:blipFill>
            <a:blip r:embed="rId35" cstate="print">
              <a:clrChange>
                <a:clrFrom>
                  <a:srgbClr val="FFFFFF"/>
                </a:clrFrom>
                <a:clrTo>
                  <a:srgbClr val="FFFFFF">
                    <a:alpha val="0"/>
                  </a:srgbClr>
                </a:clrTo>
              </a:clrChange>
            </a:blip>
            <a:srcRect/>
            <a:stretch>
              <a:fillRect/>
            </a:stretch>
          </p:blipFill>
          <p:spPr bwMode="auto">
            <a:xfrm>
              <a:off x="6293778" y="4056693"/>
              <a:ext cx="362911" cy="40131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rgbClr val="FFFFFF"/>
                  </a:solidFill>
                </a14:hiddenFill>
              </a:ext>
            </a:extLst>
          </p:spPr>
        </p:pic>
        <p:pic>
          <p:nvPicPr>
            <p:cNvPr id="23" name="Picture 34" descr="http://www.kalkinma.org.tr/img/ajanslar/geka.gif">
              <a:hlinkClick r:id="rId36"/>
            </p:cNvPr>
            <p:cNvPicPr>
              <a:picLocks noChangeAspect="1" noChangeArrowheads="1"/>
            </p:cNvPicPr>
            <p:nvPr/>
          </p:nvPicPr>
          <p:blipFill>
            <a:blip r:embed="rId37" cstate="print">
              <a:clrChange>
                <a:clrFrom>
                  <a:srgbClr val="FFFFFF"/>
                </a:clrFrom>
                <a:clrTo>
                  <a:srgbClr val="FFFFFF">
                    <a:alpha val="0"/>
                  </a:srgbClr>
                </a:clrTo>
              </a:clrChange>
            </a:blip>
            <a:srcRect/>
            <a:stretch>
              <a:fillRect/>
            </a:stretch>
          </p:blipFill>
          <p:spPr bwMode="auto">
            <a:xfrm>
              <a:off x="762809" y="4028502"/>
              <a:ext cx="705280" cy="22884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rgbClr val="FFFFFF"/>
                  </a:solidFill>
                </a14:hiddenFill>
              </a:ext>
            </a:extLst>
          </p:spPr>
        </p:pic>
        <p:pic>
          <p:nvPicPr>
            <p:cNvPr id="24" name="Picture 36" descr="http://www.kalkinma.org.tr/img/ajanslar/izka.gif">
              <a:hlinkClick r:id="rId38"/>
            </p:cNvPr>
            <p:cNvPicPr>
              <a:picLocks noChangeAspect="1" noChangeArrowheads="1"/>
            </p:cNvPicPr>
            <p:nvPr/>
          </p:nvPicPr>
          <p:blipFill>
            <a:blip r:embed="rId39" cstate="print">
              <a:clrChange>
                <a:clrFrom>
                  <a:srgbClr val="FFFFFF"/>
                </a:clrFrom>
                <a:clrTo>
                  <a:srgbClr val="FFFFFF">
                    <a:alpha val="0"/>
                  </a:srgbClr>
                </a:clrTo>
              </a:clrChange>
            </a:blip>
            <a:srcRect/>
            <a:stretch>
              <a:fillRect/>
            </a:stretch>
          </p:blipFill>
          <p:spPr bwMode="auto">
            <a:xfrm>
              <a:off x="459812" y="3443113"/>
              <a:ext cx="799432" cy="32337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rgbClr val="FFFFFF"/>
                  </a:solidFill>
                </a14:hiddenFill>
              </a:ext>
            </a:extLst>
          </p:spPr>
        </p:pic>
        <p:pic>
          <p:nvPicPr>
            <p:cNvPr id="25" name="Picture 38" descr="http://www.kalkinma.org.tr/img/ajanslar/istka.gif">
              <a:hlinkClick r:id="rId40"/>
            </p:cNvPr>
            <p:cNvPicPr>
              <a:picLocks noChangeAspect="1" noChangeArrowheads="1"/>
            </p:cNvPicPr>
            <p:nvPr/>
          </p:nvPicPr>
          <p:blipFill>
            <a:blip r:embed="rId41" cstate="print">
              <a:clrChange>
                <a:clrFrom>
                  <a:srgbClr val="FFFFFF"/>
                </a:clrFrom>
                <a:clrTo>
                  <a:srgbClr val="FFFFFF">
                    <a:alpha val="0"/>
                  </a:srgbClr>
                </a:clrTo>
              </a:clrChange>
            </a:blip>
            <a:srcRect/>
            <a:stretch>
              <a:fillRect/>
            </a:stretch>
          </p:blipFill>
          <p:spPr bwMode="auto">
            <a:xfrm>
              <a:off x="1296905" y="1615641"/>
              <a:ext cx="410843" cy="32337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rgbClr val="FFFFFF"/>
                  </a:solidFill>
                </a14:hiddenFill>
              </a:ext>
            </a:extLst>
          </p:spPr>
        </p:pic>
        <p:pic>
          <p:nvPicPr>
            <p:cNvPr id="26" name="Picture 40" descr="http://www.kalkinma.org.tr/img/ajanslar/bebka.gif">
              <a:hlinkClick r:id="rId42"/>
            </p:cNvPr>
            <p:cNvPicPr>
              <a:picLocks noChangeAspect="1" noChangeArrowheads="1"/>
            </p:cNvPicPr>
            <p:nvPr/>
          </p:nvPicPr>
          <p:blipFill>
            <a:blip r:embed="rId43" cstate="print">
              <a:clrChange>
                <a:clrFrom>
                  <a:srgbClr val="FFFFFF"/>
                </a:clrFrom>
                <a:clrTo>
                  <a:srgbClr val="FFFFFF">
                    <a:alpha val="0"/>
                  </a:srgbClr>
                </a:clrTo>
              </a:clrChange>
            </a:blip>
            <a:srcRect/>
            <a:stretch>
              <a:fillRect/>
            </a:stretch>
          </p:blipFill>
          <p:spPr bwMode="auto">
            <a:xfrm>
              <a:off x="1488631" y="2463045"/>
              <a:ext cx="676178" cy="28523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rgbClr val="FFFFFF"/>
                  </a:solidFill>
                </a14:hiddenFill>
              </a:ext>
            </a:extLst>
          </p:spPr>
        </p:pic>
        <p:pic>
          <p:nvPicPr>
            <p:cNvPr id="27" name="Picture 42" descr="http://www.kalkinma.org.tr/img/ajanslar/oran.gif">
              <a:hlinkClick r:id="rId44"/>
            </p:cNvPr>
            <p:cNvPicPr>
              <a:picLocks noChangeAspect="1" noChangeArrowheads="1"/>
            </p:cNvPicPr>
            <p:nvPr/>
          </p:nvPicPr>
          <p:blipFill>
            <a:blip r:embed="rId45" cstate="print">
              <a:clrChange>
                <a:clrFrom>
                  <a:srgbClr val="FFFFFF"/>
                </a:clrFrom>
                <a:clrTo>
                  <a:srgbClr val="FFFFFF">
                    <a:alpha val="0"/>
                  </a:srgbClr>
                </a:clrTo>
              </a:clrChange>
            </a:blip>
            <a:srcRect/>
            <a:stretch>
              <a:fillRect/>
            </a:stretch>
          </p:blipFill>
          <p:spPr bwMode="auto">
            <a:xfrm>
              <a:off x="4669239" y="3005316"/>
              <a:ext cx="974039" cy="29186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rgbClr val="FFFFFF"/>
                  </a:solidFill>
                </a14:hiddenFill>
              </a:ext>
            </a:extLst>
          </p:spPr>
        </p:pic>
        <p:pic>
          <p:nvPicPr>
            <p:cNvPr id="28" name="Picture 44" descr="http://www.kalkinma.org.tr/img/ajanslar/cka.gif">
              <a:hlinkClick r:id="rId46"/>
            </p:cNvPr>
            <p:cNvPicPr>
              <a:picLocks noChangeAspect="1" noChangeArrowheads="1"/>
            </p:cNvPicPr>
            <p:nvPr/>
          </p:nvPicPr>
          <p:blipFill>
            <a:blip r:embed="rId47" cstate="print">
              <a:clrChange>
                <a:clrFrom>
                  <a:srgbClr val="FFFFFF"/>
                </a:clrFrom>
                <a:clrTo>
                  <a:srgbClr val="FFFFFF">
                    <a:alpha val="0"/>
                  </a:srgbClr>
                </a:clrTo>
              </a:clrChange>
            </a:blip>
            <a:srcRect/>
            <a:stretch>
              <a:fillRect/>
            </a:stretch>
          </p:blipFill>
          <p:spPr bwMode="auto">
            <a:xfrm>
              <a:off x="4212175" y="4448057"/>
              <a:ext cx="457063" cy="45769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rgbClr val="FFFFFF"/>
                  </a:solidFill>
                </a14:hiddenFill>
              </a:ext>
            </a:extLst>
          </p:spPr>
        </p:pic>
        <p:pic>
          <p:nvPicPr>
            <p:cNvPr id="29" name="Picture 46" descr="http://www.kalkinma.org.tr/img/ajanslar/mevka.gif">
              <a:hlinkClick r:id="rId48"/>
            </p:cNvPr>
            <p:cNvPicPr>
              <a:picLocks noChangeAspect="1" noChangeArrowheads="1"/>
            </p:cNvPicPr>
            <p:nvPr/>
          </p:nvPicPr>
          <p:blipFill>
            <a:blip r:embed="rId49" cstate="print">
              <a:clrChange>
                <a:clrFrom>
                  <a:srgbClr val="FFFFFF"/>
                </a:clrFrom>
                <a:clrTo>
                  <a:srgbClr val="FFFFFF">
                    <a:alpha val="0"/>
                  </a:srgbClr>
                </a:clrTo>
              </a:clrChange>
            </a:blip>
            <a:srcRect/>
            <a:stretch>
              <a:fillRect/>
            </a:stretch>
          </p:blipFill>
          <p:spPr bwMode="auto">
            <a:xfrm>
              <a:off x="2760531" y="3983726"/>
              <a:ext cx="986022" cy="31839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rgbClr val="FFFFFF"/>
                  </a:solidFill>
                </a14:hiddenFill>
              </a:ext>
            </a:extLst>
          </p:spPr>
        </p:pic>
        <p:pic>
          <p:nvPicPr>
            <p:cNvPr id="30" name="Picture 48" descr="http://www.kalkinma.org.tr/img/ajanslar/trakyaka.gif">
              <a:hlinkClick r:id="rId50"/>
            </p:cNvPr>
            <p:cNvPicPr>
              <a:picLocks noChangeAspect="1" noChangeArrowheads="1"/>
            </p:cNvPicPr>
            <p:nvPr/>
          </p:nvPicPr>
          <p:blipFill>
            <a:blip r:embed="rId51" cstate="print">
              <a:clrChange>
                <a:clrFrom>
                  <a:srgbClr val="FFFFFF"/>
                </a:clrFrom>
                <a:clrTo>
                  <a:srgbClr val="FFFFFF">
                    <a:alpha val="0"/>
                  </a:srgbClr>
                </a:clrTo>
              </a:clrChange>
            </a:blip>
            <a:srcRect/>
            <a:stretch>
              <a:fillRect/>
            </a:stretch>
          </p:blipFill>
          <p:spPr bwMode="auto">
            <a:xfrm>
              <a:off x="562523" y="1448151"/>
              <a:ext cx="732669" cy="41126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rgbClr val="FFFFFF"/>
                  </a:solidFill>
                </a14:hiddenFill>
              </a:ext>
            </a:extLst>
          </p:spPr>
        </p:pic>
        <p:pic>
          <p:nvPicPr>
            <p:cNvPr id="31" name="Picture 50" descr="http://www.kalkinma.org.tr/img/ajanslar/marka.gif">
              <a:hlinkClick r:id="rId52"/>
            </p:cNvPr>
            <p:cNvPicPr>
              <a:picLocks noChangeAspect="1" noChangeArrowheads="1"/>
            </p:cNvPicPr>
            <p:nvPr/>
          </p:nvPicPr>
          <p:blipFill>
            <a:blip r:embed="rId53" cstate="print">
              <a:clrChange>
                <a:clrFrom>
                  <a:srgbClr val="FFFFFF"/>
                </a:clrFrom>
                <a:clrTo>
                  <a:srgbClr val="FFFFFF">
                    <a:alpha val="0"/>
                  </a:srgbClr>
                </a:clrTo>
              </a:clrChange>
            </a:blip>
            <a:srcRect/>
            <a:stretch>
              <a:fillRect/>
            </a:stretch>
          </p:blipFill>
          <p:spPr bwMode="auto">
            <a:xfrm>
              <a:off x="2113454" y="2164546"/>
              <a:ext cx="600858" cy="20894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rgbClr val="FFFFFF"/>
                  </a:solidFill>
                </a14:hiddenFill>
              </a:ext>
            </a:extLst>
          </p:spPr>
        </p:pic>
        <p:pic>
          <p:nvPicPr>
            <p:cNvPr id="32" name="Picture 52" descr="http://www.kalkinma.org.tr/img/ajanslar/gmka.gif">
              <a:hlinkClick r:id="rId54"/>
            </p:cNvPr>
            <p:cNvPicPr>
              <a:picLocks noChangeAspect="1" noChangeArrowheads="1"/>
            </p:cNvPicPr>
            <p:nvPr/>
          </p:nvPicPr>
          <p:blipFill>
            <a:blip r:embed="rId55" cstate="print">
              <a:clrChange>
                <a:clrFrom>
                  <a:srgbClr val="FFFFFF"/>
                </a:clrFrom>
                <a:clrTo>
                  <a:srgbClr val="FFFFFF">
                    <a:alpha val="0"/>
                  </a:srgbClr>
                </a:clrTo>
              </a:clrChange>
            </a:blip>
            <a:srcRect/>
            <a:stretch>
              <a:fillRect/>
            </a:stretch>
          </p:blipFill>
          <p:spPr bwMode="auto">
            <a:xfrm>
              <a:off x="562523" y="2449778"/>
              <a:ext cx="592298" cy="34824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rgbClr val="FFFFFF"/>
                  </a:solidFill>
                </a14:hiddenFill>
              </a:ext>
            </a:extLst>
          </p:spPr>
        </p:pic>
      </p:grpSp>
      <p:sp>
        <p:nvSpPr>
          <p:cNvPr id="33" name="32 Veri Yer Tutucusu"/>
          <p:cNvSpPr>
            <a:spLocks noGrp="1"/>
          </p:cNvSpPr>
          <p:nvPr>
            <p:ph type="dt" sz="half" idx="10"/>
          </p:nvPr>
        </p:nvSpPr>
        <p:spPr/>
        <p:txBody>
          <a:bodyPr/>
          <a:lstStyle/>
          <a:p>
            <a:r>
              <a:rPr lang="tr-TR" smtClean="0"/>
              <a:t>16.12.2011</a:t>
            </a:r>
            <a:endParaRPr lang="tr-TR"/>
          </a:p>
        </p:txBody>
      </p:sp>
    </p:spTree>
    <p:extLst>
      <p:ext uri="{BB962C8B-B14F-4D97-AF65-F5344CB8AC3E}">
        <p14:creationId xmlns:p14="http://schemas.microsoft.com/office/powerpoint/2010/main" xmlns="" val="2960577824"/>
      </p:ext>
    </p:extLst>
  </p:cSld>
  <p:clrMapOvr>
    <a:masterClrMapping/>
  </p:clrMapOvr>
  <p:transition spd="slow">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Veri Yer Tutucusu 3"/>
          <p:cNvSpPr>
            <a:spLocks noGrp="1"/>
          </p:cNvSpPr>
          <p:nvPr>
            <p:ph type="dt" sz="half" idx="10"/>
          </p:nvPr>
        </p:nvSpPr>
        <p:spPr bwMode="auto">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r>
              <a:rPr lang="tr-TR" smtClean="0">
                <a:solidFill>
                  <a:schemeClr val="bg1"/>
                </a:solidFill>
              </a:rPr>
              <a:t>16.12.2011</a:t>
            </a:r>
            <a:endParaRPr lang="tr-TR" smtClean="0">
              <a:solidFill>
                <a:schemeClr val="bg1"/>
              </a:solidFill>
            </a:endParaRPr>
          </a:p>
        </p:txBody>
      </p:sp>
      <p:sp>
        <p:nvSpPr>
          <p:cNvPr id="20484" name="Slayt Numarası Yer Tutucusu 5"/>
          <p:cNvSpPr>
            <a:spLocks noGrp="1"/>
          </p:cNvSpPr>
          <p:nvPr>
            <p:ph type="sldNum" sz="quarter" idx="12"/>
          </p:nvPr>
        </p:nvSpPr>
        <p:spPr bwMode="auto">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fld id="{BDE8C2A3-B90B-4856-A2F0-22F73B578E98}" type="slidenum">
              <a:rPr lang="tr-TR" smtClean="0">
                <a:solidFill>
                  <a:schemeClr val="bg1"/>
                </a:solidFill>
              </a:rPr>
              <a:pPr fontAlgn="base">
                <a:spcBef>
                  <a:spcPct val="0"/>
                </a:spcBef>
                <a:spcAft>
                  <a:spcPct val="0"/>
                </a:spcAft>
                <a:defRPr/>
              </a:pPr>
              <a:t>40</a:t>
            </a:fld>
            <a:endParaRPr lang="tr-TR" smtClean="0">
              <a:solidFill>
                <a:schemeClr val="bg1"/>
              </a:solidFill>
            </a:endParaRPr>
          </a:p>
        </p:txBody>
      </p:sp>
      <p:sp>
        <p:nvSpPr>
          <p:cNvPr id="7" name="AutoShape 3"/>
          <p:cNvSpPr>
            <a:spLocks noChangeArrowheads="1"/>
          </p:cNvSpPr>
          <p:nvPr/>
        </p:nvSpPr>
        <p:spPr bwMode="gray">
          <a:xfrm rot="5400000">
            <a:off x="-956015" y="2479443"/>
            <a:ext cx="5032125" cy="2592000"/>
          </a:xfrm>
          <a:prstGeom prst="roundRect">
            <a:avLst>
              <a:gd name="adj" fmla="val 19894"/>
            </a:avLst>
          </a:prstGeom>
          <a:gradFill rotWithShape="1">
            <a:gsLst>
              <a:gs pos="0">
                <a:srgbClr val="F8F8F8">
                  <a:gamma/>
                  <a:shade val="77647"/>
                  <a:invGamma/>
                  <a:alpha val="98000"/>
                </a:srgbClr>
              </a:gs>
              <a:gs pos="50000">
                <a:srgbClr val="F8F8F8"/>
              </a:gs>
              <a:gs pos="100000">
                <a:srgbClr val="F8F8F8">
                  <a:gamma/>
                  <a:shade val="77647"/>
                  <a:invGamma/>
                  <a:alpha val="98000"/>
                </a:srgbClr>
              </a:gs>
            </a:gsLst>
            <a:lin ang="5400000" scaled="1"/>
          </a:gradFill>
          <a:ln w="38100" algn="ctr">
            <a:solidFill>
              <a:srgbClr val="808080"/>
            </a:solidFill>
            <a:round/>
            <a:headEnd/>
            <a:tailEnd/>
          </a:ln>
          <a:effectLst/>
        </p:spPr>
        <p:txBody>
          <a:bodyPr wrap="none" anchor="ctr"/>
          <a:lstStyle/>
          <a:p>
            <a:pPr fontAlgn="auto">
              <a:spcBef>
                <a:spcPts val="0"/>
              </a:spcBef>
              <a:spcAft>
                <a:spcPts val="0"/>
              </a:spcAft>
              <a:defRPr/>
            </a:pPr>
            <a:endParaRPr lang="tr-TR">
              <a:latin typeface="+mn-lt"/>
              <a:cs typeface="+mn-cs"/>
            </a:endParaRPr>
          </a:p>
        </p:txBody>
      </p:sp>
      <p:sp>
        <p:nvSpPr>
          <p:cNvPr id="8" name="Text Box 4"/>
          <p:cNvSpPr txBox="1">
            <a:spLocks noChangeArrowheads="1"/>
          </p:cNvSpPr>
          <p:nvPr/>
        </p:nvSpPr>
        <p:spPr bwMode="gray">
          <a:xfrm>
            <a:off x="263525" y="3148013"/>
            <a:ext cx="2592388" cy="19240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tr-TR" sz="1700" b="1"/>
              <a:t>Kalkınmaya yönelik hedefler doğrultusundaki projelere bizzat </a:t>
            </a:r>
            <a:r>
              <a:rPr lang="tr-TR" sz="1700" b="1" u="sng"/>
              <a:t>Ajansın öncülük etmesi</a:t>
            </a:r>
            <a:r>
              <a:rPr lang="tr-TR" sz="1700" b="1"/>
              <a:t> ve koordinasyonu üstlenmesiyle gerçekleşen destek türüdür.</a:t>
            </a:r>
          </a:p>
        </p:txBody>
      </p:sp>
      <p:sp>
        <p:nvSpPr>
          <p:cNvPr id="9" name="AutoShape 5"/>
          <p:cNvSpPr>
            <a:spLocks noChangeArrowheads="1"/>
          </p:cNvSpPr>
          <p:nvPr/>
        </p:nvSpPr>
        <p:spPr bwMode="gray">
          <a:xfrm rot="5400000">
            <a:off x="2045150" y="2191269"/>
            <a:ext cx="5032125" cy="3168352"/>
          </a:xfrm>
          <a:prstGeom prst="roundRect">
            <a:avLst>
              <a:gd name="adj" fmla="val 19894"/>
            </a:avLst>
          </a:prstGeom>
          <a:gradFill rotWithShape="1">
            <a:gsLst>
              <a:gs pos="0">
                <a:srgbClr val="F8F8F8">
                  <a:gamma/>
                  <a:shade val="77647"/>
                  <a:invGamma/>
                  <a:alpha val="98000"/>
                </a:srgbClr>
              </a:gs>
              <a:gs pos="50000">
                <a:srgbClr val="F8F8F8"/>
              </a:gs>
              <a:gs pos="100000">
                <a:srgbClr val="F8F8F8">
                  <a:gamma/>
                  <a:shade val="77647"/>
                  <a:invGamma/>
                  <a:alpha val="98000"/>
                </a:srgbClr>
              </a:gs>
            </a:gsLst>
            <a:lin ang="5400000" scaled="1"/>
          </a:gradFill>
          <a:ln w="38100" algn="ctr">
            <a:solidFill>
              <a:srgbClr val="808080"/>
            </a:solidFill>
            <a:round/>
            <a:headEnd/>
            <a:tailEnd/>
          </a:ln>
          <a:effectLst/>
        </p:spPr>
        <p:txBody>
          <a:bodyPr wrap="none" anchor="ctr"/>
          <a:lstStyle/>
          <a:p>
            <a:pPr fontAlgn="auto">
              <a:spcBef>
                <a:spcPts val="0"/>
              </a:spcBef>
              <a:spcAft>
                <a:spcPts val="0"/>
              </a:spcAft>
              <a:defRPr/>
            </a:pPr>
            <a:endParaRPr lang="tr-TR">
              <a:latin typeface="+mn-lt"/>
              <a:cs typeface="+mn-cs"/>
            </a:endParaRPr>
          </a:p>
        </p:txBody>
      </p:sp>
      <p:sp>
        <p:nvSpPr>
          <p:cNvPr id="10" name="Text Box 6"/>
          <p:cNvSpPr txBox="1">
            <a:spLocks noChangeArrowheads="1"/>
          </p:cNvSpPr>
          <p:nvPr/>
        </p:nvSpPr>
        <p:spPr bwMode="gray">
          <a:xfrm>
            <a:off x="3095625" y="3101975"/>
            <a:ext cx="3049588" cy="35544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fontAlgn="auto">
              <a:spcBef>
                <a:spcPts val="0"/>
              </a:spcBef>
              <a:spcAft>
                <a:spcPts val="0"/>
              </a:spcAft>
              <a:defRPr/>
            </a:pPr>
            <a:r>
              <a:rPr lang="tr-TR" sz="1700" b="1" dirty="0">
                <a:solidFill>
                  <a:schemeClr val="accent2">
                    <a:lumMod val="75000"/>
                  </a:schemeClr>
                </a:solidFill>
                <a:latin typeface="+mn-lt"/>
                <a:cs typeface="+mn-cs"/>
              </a:rPr>
              <a:t>Faaliyetler:</a:t>
            </a:r>
          </a:p>
          <a:p>
            <a:pPr marL="285750" indent="-285750" fontAlgn="auto">
              <a:spcBef>
                <a:spcPts val="0"/>
              </a:spcBef>
              <a:spcAft>
                <a:spcPts val="0"/>
              </a:spcAft>
              <a:buFont typeface="Wingdings" pitchFamily="2" charset="2"/>
              <a:buChar char="Ø"/>
              <a:defRPr/>
            </a:pPr>
            <a:r>
              <a:rPr lang="tr-TR" sz="1500" b="1" dirty="0">
                <a:latin typeface="+mn-lt"/>
                <a:cs typeface="+mn-cs"/>
              </a:rPr>
              <a:t>Bölgedeki girişimcilik ve yenilikçilik kapasitesini geliştirecek nitelikteki iş geliştirme merkezleri, </a:t>
            </a:r>
          </a:p>
          <a:p>
            <a:pPr marL="285750" indent="-285750" fontAlgn="auto">
              <a:spcBef>
                <a:spcPts val="0"/>
              </a:spcBef>
              <a:spcAft>
                <a:spcPts val="0"/>
              </a:spcAft>
              <a:buFont typeface="Wingdings" pitchFamily="2" charset="2"/>
              <a:buChar char="Ø"/>
              <a:defRPr/>
            </a:pPr>
            <a:r>
              <a:rPr lang="tr-TR" sz="1500" b="1" dirty="0">
                <a:latin typeface="+mn-lt"/>
                <a:cs typeface="+mn-cs"/>
              </a:rPr>
              <a:t>Teknoparklar ve teknoloji geliştirme merkezleri</a:t>
            </a:r>
          </a:p>
          <a:p>
            <a:pPr marL="285750" indent="-285750" fontAlgn="auto">
              <a:spcBef>
                <a:spcPts val="0"/>
              </a:spcBef>
              <a:spcAft>
                <a:spcPts val="0"/>
              </a:spcAft>
              <a:buFont typeface="Wingdings" pitchFamily="2" charset="2"/>
              <a:buChar char="Ø"/>
              <a:defRPr/>
            </a:pPr>
            <a:r>
              <a:rPr lang="tr-TR" sz="1500" b="1" dirty="0">
                <a:latin typeface="+mn-lt"/>
                <a:cs typeface="+mn-cs"/>
              </a:rPr>
              <a:t>İşletmelerin ortak kullanımına açık fuar, ticaret merkezi, sergi salonu, </a:t>
            </a:r>
            <a:r>
              <a:rPr lang="tr-TR" sz="1500" b="1" dirty="0" err="1">
                <a:latin typeface="+mn-lt"/>
                <a:cs typeface="+mn-cs"/>
              </a:rPr>
              <a:t>laboratuar</a:t>
            </a:r>
            <a:r>
              <a:rPr lang="tr-TR" sz="1500" b="1" dirty="0">
                <a:latin typeface="+mn-lt"/>
                <a:cs typeface="+mn-cs"/>
              </a:rPr>
              <a:t> ve atölye gibi </a:t>
            </a:r>
            <a:r>
              <a:rPr lang="tr-TR" sz="1500" b="1" u="sng" dirty="0">
                <a:latin typeface="+mn-lt"/>
                <a:cs typeface="+mn-cs"/>
              </a:rPr>
              <a:t>büyük ölçekli altyapı ve/veya işletme desteklerini</a:t>
            </a:r>
            <a:r>
              <a:rPr lang="tr-TR" sz="1500" b="1" dirty="0">
                <a:latin typeface="+mn-lt"/>
                <a:cs typeface="+mn-cs"/>
              </a:rPr>
              <a:t> içeren projeler.</a:t>
            </a:r>
          </a:p>
          <a:p>
            <a:pPr marL="285750" indent="-285750" fontAlgn="auto">
              <a:spcBef>
                <a:spcPts val="0"/>
              </a:spcBef>
              <a:spcAft>
                <a:spcPts val="0"/>
              </a:spcAft>
              <a:buFont typeface="Wingdings" pitchFamily="2" charset="2"/>
              <a:buChar char="Ø"/>
              <a:defRPr/>
            </a:pPr>
            <a:endParaRPr lang="tr-TR" sz="1400" b="1" u="sng" dirty="0">
              <a:latin typeface="+mn-lt"/>
              <a:cs typeface="+mn-cs"/>
            </a:endParaRPr>
          </a:p>
          <a:p>
            <a:pPr algn="ctr" fontAlgn="auto">
              <a:spcBef>
                <a:spcPts val="0"/>
              </a:spcBef>
              <a:spcAft>
                <a:spcPts val="0"/>
              </a:spcAft>
              <a:defRPr/>
            </a:pPr>
            <a:endParaRPr lang="tr-TR" sz="1400" b="1" i="1" dirty="0">
              <a:solidFill>
                <a:schemeClr val="accent2">
                  <a:lumMod val="75000"/>
                </a:schemeClr>
              </a:solidFill>
              <a:latin typeface="+mn-lt"/>
              <a:cs typeface="+mn-cs"/>
            </a:endParaRPr>
          </a:p>
        </p:txBody>
      </p:sp>
      <p:sp>
        <p:nvSpPr>
          <p:cNvPr id="11" name="AutoShape 7"/>
          <p:cNvSpPr>
            <a:spLocks noChangeArrowheads="1"/>
          </p:cNvSpPr>
          <p:nvPr/>
        </p:nvSpPr>
        <p:spPr bwMode="gray">
          <a:xfrm rot="5400000">
            <a:off x="5044578" y="2479444"/>
            <a:ext cx="5032123" cy="2592000"/>
          </a:xfrm>
          <a:prstGeom prst="roundRect">
            <a:avLst>
              <a:gd name="adj" fmla="val 19894"/>
            </a:avLst>
          </a:prstGeom>
          <a:gradFill rotWithShape="1">
            <a:gsLst>
              <a:gs pos="0">
                <a:srgbClr val="F8F8F8">
                  <a:gamma/>
                  <a:shade val="77647"/>
                  <a:invGamma/>
                  <a:alpha val="98000"/>
                </a:srgbClr>
              </a:gs>
              <a:gs pos="50000">
                <a:srgbClr val="F8F8F8"/>
              </a:gs>
              <a:gs pos="100000">
                <a:srgbClr val="F8F8F8">
                  <a:gamma/>
                  <a:shade val="77647"/>
                  <a:invGamma/>
                  <a:alpha val="98000"/>
                </a:srgbClr>
              </a:gs>
            </a:gsLst>
            <a:lin ang="5400000" scaled="1"/>
          </a:gradFill>
          <a:ln w="38100" algn="ctr">
            <a:solidFill>
              <a:srgbClr val="808080"/>
            </a:solidFill>
            <a:round/>
            <a:headEnd/>
            <a:tailEnd/>
          </a:ln>
          <a:effectLst/>
        </p:spPr>
        <p:txBody>
          <a:bodyPr wrap="none" anchor="ctr"/>
          <a:lstStyle/>
          <a:p>
            <a:pPr fontAlgn="auto">
              <a:spcBef>
                <a:spcPts val="0"/>
              </a:spcBef>
              <a:spcAft>
                <a:spcPts val="0"/>
              </a:spcAft>
              <a:defRPr/>
            </a:pPr>
            <a:endParaRPr lang="tr-TR">
              <a:latin typeface="+mn-lt"/>
              <a:cs typeface="+mn-cs"/>
            </a:endParaRPr>
          </a:p>
        </p:txBody>
      </p:sp>
      <p:sp>
        <p:nvSpPr>
          <p:cNvPr id="12" name="Text Box 8"/>
          <p:cNvSpPr txBox="1">
            <a:spLocks noChangeArrowheads="1"/>
          </p:cNvSpPr>
          <p:nvPr/>
        </p:nvSpPr>
        <p:spPr bwMode="gray">
          <a:xfrm>
            <a:off x="6264275" y="3165475"/>
            <a:ext cx="2592388" cy="27701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eaLnBrk="0" fontAlgn="auto" hangingPunct="0">
              <a:spcBef>
                <a:spcPts val="0"/>
              </a:spcBef>
              <a:spcAft>
                <a:spcPts val="0"/>
              </a:spcAft>
              <a:defRPr/>
            </a:pPr>
            <a:r>
              <a:rPr lang="tr-TR" sz="1400" b="1" dirty="0">
                <a:solidFill>
                  <a:srgbClr val="FF0000"/>
                </a:solidFill>
                <a:latin typeface="Arial" charset="0"/>
                <a:cs typeface="+mn-cs"/>
              </a:rPr>
              <a:t>Başvuru:</a:t>
            </a:r>
            <a:r>
              <a:rPr lang="en-US" sz="1400" b="1" dirty="0">
                <a:solidFill>
                  <a:srgbClr val="FF0000"/>
                </a:solidFill>
                <a:latin typeface="Arial" charset="0"/>
                <a:cs typeface="+mn-cs"/>
              </a:rPr>
              <a:t> </a:t>
            </a:r>
          </a:p>
          <a:p>
            <a:pPr marL="285750" indent="-285750" fontAlgn="auto">
              <a:spcBef>
                <a:spcPts val="0"/>
              </a:spcBef>
              <a:spcAft>
                <a:spcPts val="0"/>
              </a:spcAft>
              <a:buFont typeface="Wingdings" pitchFamily="2" charset="2"/>
              <a:buChar char="Ø"/>
              <a:defRPr/>
            </a:pPr>
            <a:r>
              <a:rPr lang="tr-TR" sz="1600" b="1" dirty="0">
                <a:latin typeface="+mn-lt"/>
                <a:cs typeface="+mn-cs"/>
              </a:rPr>
              <a:t>Ajans koordinasyonunda projenin ortaklarıyla ‘ön mutabakat’ metni imzalanır. Yönetim Kuruluna onaya sunulur. Metnin kabul edilmesi halinde proje uygulayıcısı ve ortakları Ajansa proje başvurusunda bulunur.</a:t>
            </a:r>
          </a:p>
        </p:txBody>
      </p:sp>
      <p:pic>
        <p:nvPicPr>
          <p:cNvPr id="19" name="Picture 15" descr="O_chevron001"/>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354513" y="2733675"/>
            <a:ext cx="469900" cy="4143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0" name="Picture 16" descr="O_chevron001"/>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325563" y="2733675"/>
            <a:ext cx="469900" cy="4143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1" name="Picture 17" descr="O_chevron001"/>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378700" y="2733675"/>
            <a:ext cx="469900" cy="4143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2" name="AutoShape 5"/>
          <p:cNvSpPr>
            <a:spLocks noChangeArrowheads="1"/>
          </p:cNvSpPr>
          <p:nvPr/>
        </p:nvSpPr>
        <p:spPr bwMode="gray">
          <a:xfrm>
            <a:off x="529746" y="1246856"/>
            <a:ext cx="8038862" cy="1198314"/>
          </a:xfrm>
          <a:prstGeom prst="roundRect">
            <a:avLst>
              <a:gd name="adj" fmla="val 19894"/>
            </a:avLst>
          </a:prstGeom>
          <a:gradFill rotWithShape="1">
            <a:gsLst>
              <a:gs pos="0">
                <a:srgbClr val="00B0F0"/>
              </a:gs>
              <a:gs pos="50000">
                <a:srgbClr val="F8F8F8"/>
              </a:gs>
              <a:gs pos="100000">
                <a:srgbClr val="00B0F0"/>
              </a:gs>
            </a:gsLst>
            <a:lin ang="5400000" scaled="1"/>
          </a:gradFill>
          <a:ln w="38100" algn="ctr">
            <a:solidFill>
              <a:schemeClr val="tx1">
                <a:lumMod val="50000"/>
                <a:lumOff val="50000"/>
              </a:schemeClr>
            </a:solidFill>
            <a:round/>
            <a:headEnd/>
            <a:tailEnd/>
          </a:ln>
          <a:effectLst>
            <a:reflection blurRad="6350" stA="52000" endA="300" endPos="35000" dir="5400000" sy="-100000" algn="bl" rotWithShape="0"/>
          </a:effectLst>
          <a:scene3d>
            <a:camera prst="orthographicFront">
              <a:rot lat="0" lon="0" rev="0"/>
            </a:camera>
            <a:lightRig rig="contrasting" dir="t">
              <a:rot lat="0" lon="0" rev="7800000"/>
            </a:lightRig>
          </a:scene3d>
          <a:sp3d>
            <a:bevelT w="139700" h="139700"/>
          </a:sp3d>
        </p:spPr>
        <p:txBody>
          <a:bodyPr wrap="none" anchor="ctr"/>
          <a:lstStyle/>
          <a:p>
            <a:pPr fontAlgn="auto">
              <a:spcBef>
                <a:spcPts val="0"/>
              </a:spcBef>
              <a:spcAft>
                <a:spcPts val="0"/>
              </a:spcAft>
              <a:defRPr/>
            </a:pPr>
            <a:endParaRPr lang="tr-TR">
              <a:latin typeface="+mn-lt"/>
              <a:cs typeface="+mn-cs"/>
            </a:endParaRPr>
          </a:p>
        </p:txBody>
      </p:sp>
      <p:sp>
        <p:nvSpPr>
          <p:cNvPr id="16" name="Text Box 12"/>
          <p:cNvSpPr txBox="1">
            <a:spLocks noChangeArrowheads="1"/>
          </p:cNvSpPr>
          <p:nvPr/>
        </p:nvSpPr>
        <p:spPr bwMode="auto">
          <a:xfrm>
            <a:off x="2146300" y="1601620"/>
            <a:ext cx="4421188" cy="45922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a:lnSpc>
                <a:spcPct val="70000"/>
              </a:lnSpc>
              <a:spcBef>
                <a:spcPct val="50000"/>
              </a:spcBef>
            </a:pPr>
            <a:r>
              <a:rPr lang="tr-TR" sz="3200" b="1" dirty="0"/>
              <a:t>Güdümlü Proje Desteği</a:t>
            </a:r>
            <a:endParaRPr lang="en-US" sz="3200" b="1" dirty="0"/>
          </a:p>
        </p:txBody>
      </p:sp>
    </p:spTree>
    <p:extLst>
      <p:ext uri="{BB962C8B-B14F-4D97-AF65-F5344CB8AC3E}">
        <p14:creationId xmlns:p14="http://schemas.microsoft.com/office/powerpoint/2010/main" xmlns="" val="1709403577"/>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up)">
                                      <p:cBhvr>
                                        <p:cTn id="10" dur="500"/>
                                        <p:tgtEl>
                                          <p:spTgt spid="8"/>
                                        </p:tgtEl>
                                      </p:cBhvr>
                                    </p:animEffect>
                                  </p:childTnLst>
                                </p:cTn>
                              </p:par>
                              <p:par>
                                <p:cTn id="11" presetID="22" presetClass="entr" presetSubtype="1"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up)">
                                      <p:cBhvr>
                                        <p:cTn id="13" dur="500"/>
                                        <p:tgtEl>
                                          <p:spTgt spid="9"/>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up)">
                                      <p:cBhvr>
                                        <p:cTn id="16" dur="500"/>
                                        <p:tgtEl>
                                          <p:spTgt spid="10"/>
                                        </p:tgtEl>
                                      </p:cBhvr>
                                    </p:animEffect>
                                  </p:childTnLst>
                                </p:cTn>
                              </p:par>
                              <p:par>
                                <p:cTn id="17" presetID="22" presetClass="entr" presetSubtype="1"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up)">
                                      <p:cBhvr>
                                        <p:cTn id="19" dur="500"/>
                                        <p:tgtEl>
                                          <p:spTgt spid="11"/>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up)">
                                      <p:cBhvr>
                                        <p:cTn id="22" dur="500"/>
                                        <p:tgtEl>
                                          <p:spTgt spid="12"/>
                                        </p:tgtEl>
                                      </p:cBhvr>
                                    </p:animEffect>
                                  </p:childTnLst>
                                </p:cTn>
                              </p:par>
                              <p:par>
                                <p:cTn id="23" presetID="22" presetClass="entr" presetSubtype="1" fill="hold" nodeType="with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wipe(up)">
                                      <p:cBhvr>
                                        <p:cTn id="25" dur="500"/>
                                        <p:tgtEl>
                                          <p:spTgt spid="19"/>
                                        </p:tgtEl>
                                      </p:cBhvr>
                                    </p:animEffect>
                                  </p:childTnLst>
                                </p:cTn>
                              </p:par>
                              <p:par>
                                <p:cTn id="26" presetID="22" presetClass="entr" presetSubtype="1" fill="hold" nodeType="with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wipe(up)">
                                      <p:cBhvr>
                                        <p:cTn id="28" dur="500"/>
                                        <p:tgtEl>
                                          <p:spTgt spid="20"/>
                                        </p:tgtEl>
                                      </p:cBhvr>
                                    </p:animEffect>
                                  </p:childTnLst>
                                </p:cTn>
                              </p:par>
                              <p:par>
                                <p:cTn id="29" presetID="22" presetClass="entr" presetSubtype="1" fill="hold" nodeType="with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wipe(up)">
                                      <p:cBhvr>
                                        <p:cTn id="31" dur="500"/>
                                        <p:tgtEl>
                                          <p:spTgt spid="21"/>
                                        </p:tgtEl>
                                      </p:cBhvr>
                                    </p:animEffect>
                                  </p:childTnLst>
                                </p:cTn>
                              </p:par>
                              <p:par>
                                <p:cTn id="32" presetID="22" presetClass="entr" presetSubtype="1" fill="hold" nodeType="with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wipe(up)">
                                      <p:cBhvr>
                                        <p:cTn id="34" dur="500"/>
                                        <p:tgtEl>
                                          <p:spTgt spid="22"/>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wipe(up)">
                                      <p:cBhvr>
                                        <p:cTn id="3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2" grpId="0"/>
      <p:bldP spid="16"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AutoShape 7"/>
          <p:cNvSpPr>
            <a:spLocks noChangeArrowheads="1"/>
          </p:cNvSpPr>
          <p:nvPr/>
        </p:nvSpPr>
        <p:spPr bwMode="gray">
          <a:xfrm rot="5400000">
            <a:off x="5332412" y="2822576"/>
            <a:ext cx="5248275" cy="2159000"/>
          </a:xfrm>
          <a:prstGeom prst="roundRect">
            <a:avLst>
              <a:gd name="adj" fmla="val 19894"/>
            </a:avLst>
          </a:prstGeom>
          <a:gradFill flip="none" rotWithShape="1">
            <a:gsLst>
              <a:gs pos="0">
                <a:schemeClr val="bg1">
                  <a:lumMod val="85000"/>
                </a:schemeClr>
              </a:gs>
              <a:gs pos="100000">
                <a:srgbClr val="F8F8F8">
                  <a:lumMod val="0"/>
                  <a:lumOff val="100000"/>
                </a:srgbClr>
              </a:gs>
            </a:gsLst>
            <a:lin ang="8100000" scaled="1"/>
            <a:tileRect/>
          </a:gradFill>
          <a:ln w="38100" algn="ctr">
            <a:solidFill>
              <a:srgbClr val="808080"/>
            </a:solidFill>
            <a:round/>
            <a:headEnd/>
            <a:tailEnd/>
          </a:ln>
          <a:effectLst/>
        </p:spPr>
        <p:txBody>
          <a:bodyPr wrap="none" anchor="ctr"/>
          <a:lstStyle/>
          <a:p>
            <a:pPr fontAlgn="auto">
              <a:spcBef>
                <a:spcPts val="0"/>
              </a:spcBef>
              <a:spcAft>
                <a:spcPts val="0"/>
              </a:spcAft>
              <a:defRPr/>
            </a:pPr>
            <a:endParaRPr lang="tr-TR">
              <a:latin typeface="+mn-lt"/>
              <a:cs typeface="+mn-cs"/>
            </a:endParaRPr>
          </a:p>
        </p:txBody>
      </p:sp>
      <p:sp>
        <p:nvSpPr>
          <p:cNvPr id="21507" name="Veri Yer Tutucusu 3"/>
          <p:cNvSpPr>
            <a:spLocks noGrp="1"/>
          </p:cNvSpPr>
          <p:nvPr>
            <p:ph type="dt" sz="half" idx="10"/>
          </p:nvPr>
        </p:nvSpPr>
        <p:spPr bwMode="auto">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r>
              <a:rPr lang="tr-TR" smtClean="0">
                <a:solidFill>
                  <a:schemeClr val="bg1"/>
                </a:solidFill>
              </a:rPr>
              <a:t>16.12.2011</a:t>
            </a:r>
            <a:endParaRPr lang="tr-TR" smtClean="0">
              <a:solidFill>
                <a:schemeClr val="bg1"/>
              </a:solidFill>
            </a:endParaRPr>
          </a:p>
        </p:txBody>
      </p:sp>
      <p:sp>
        <p:nvSpPr>
          <p:cNvPr id="21509" name="Slayt Numarası Yer Tutucusu 5"/>
          <p:cNvSpPr>
            <a:spLocks noGrp="1"/>
          </p:cNvSpPr>
          <p:nvPr>
            <p:ph type="sldNum" sz="quarter" idx="12"/>
          </p:nvPr>
        </p:nvSpPr>
        <p:spPr bwMode="auto">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fld id="{545FD65B-3056-4CFB-A214-40D7CC6E9769}" type="slidenum">
              <a:rPr lang="tr-TR" smtClean="0">
                <a:solidFill>
                  <a:schemeClr val="bg1"/>
                </a:solidFill>
              </a:rPr>
              <a:pPr fontAlgn="base">
                <a:spcBef>
                  <a:spcPct val="0"/>
                </a:spcBef>
                <a:spcAft>
                  <a:spcPct val="0"/>
                </a:spcAft>
                <a:defRPr/>
              </a:pPr>
              <a:t>41</a:t>
            </a:fld>
            <a:endParaRPr lang="tr-TR" smtClean="0">
              <a:solidFill>
                <a:schemeClr val="bg1"/>
              </a:solidFill>
            </a:endParaRPr>
          </a:p>
        </p:txBody>
      </p:sp>
      <p:sp>
        <p:nvSpPr>
          <p:cNvPr id="7" name="AutoShape 3"/>
          <p:cNvSpPr>
            <a:spLocks noChangeArrowheads="1"/>
          </p:cNvSpPr>
          <p:nvPr/>
        </p:nvSpPr>
        <p:spPr bwMode="gray">
          <a:xfrm rot="5400000">
            <a:off x="-1364456" y="2821782"/>
            <a:ext cx="5248275" cy="2160587"/>
          </a:xfrm>
          <a:prstGeom prst="roundRect">
            <a:avLst>
              <a:gd name="adj" fmla="val 19894"/>
            </a:avLst>
          </a:prstGeom>
          <a:gradFill flip="none" rotWithShape="1">
            <a:gsLst>
              <a:gs pos="0">
                <a:schemeClr val="bg1">
                  <a:lumMod val="85000"/>
                </a:schemeClr>
              </a:gs>
              <a:gs pos="100000">
                <a:srgbClr val="F8F8F8">
                  <a:lumMod val="0"/>
                  <a:lumOff val="100000"/>
                </a:srgbClr>
              </a:gs>
            </a:gsLst>
            <a:lin ang="8100000" scaled="1"/>
            <a:tileRect/>
          </a:gradFill>
          <a:ln w="38100" algn="ctr">
            <a:solidFill>
              <a:srgbClr val="808080"/>
            </a:solidFill>
            <a:round/>
            <a:headEnd/>
            <a:tailEnd/>
          </a:ln>
          <a:effectLst/>
        </p:spPr>
        <p:txBody>
          <a:bodyPr wrap="none" anchor="ctr"/>
          <a:lstStyle/>
          <a:p>
            <a:pPr fontAlgn="auto">
              <a:spcBef>
                <a:spcPts val="0"/>
              </a:spcBef>
              <a:spcAft>
                <a:spcPts val="0"/>
              </a:spcAft>
              <a:defRPr/>
            </a:pPr>
            <a:endParaRPr lang="tr-TR">
              <a:latin typeface="+mn-lt"/>
              <a:cs typeface="+mn-cs"/>
            </a:endParaRPr>
          </a:p>
        </p:txBody>
      </p:sp>
      <p:sp>
        <p:nvSpPr>
          <p:cNvPr id="9" name="AutoShape 5"/>
          <p:cNvSpPr>
            <a:spLocks noChangeArrowheads="1"/>
          </p:cNvSpPr>
          <p:nvPr/>
        </p:nvSpPr>
        <p:spPr bwMode="gray">
          <a:xfrm rot="5400000">
            <a:off x="867569" y="2821782"/>
            <a:ext cx="5248275" cy="2160587"/>
          </a:xfrm>
          <a:prstGeom prst="roundRect">
            <a:avLst>
              <a:gd name="adj" fmla="val 19894"/>
            </a:avLst>
          </a:prstGeom>
          <a:gradFill flip="none" rotWithShape="1">
            <a:gsLst>
              <a:gs pos="0">
                <a:schemeClr val="bg1">
                  <a:lumMod val="85000"/>
                </a:schemeClr>
              </a:gs>
              <a:gs pos="100000">
                <a:srgbClr val="F8F8F8">
                  <a:lumMod val="0"/>
                  <a:lumOff val="100000"/>
                </a:srgbClr>
              </a:gs>
            </a:gsLst>
            <a:lin ang="8100000" scaled="1"/>
            <a:tileRect/>
          </a:gradFill>
          <a:ln w="38100" algn="ctr">
            <a:solidFill>
              <a:srgbClr val="808080"/>
            </a:solidFill>
            <a:round/>
            <a:headEnd/>
            <a:tailEnd/>
          </a:ln>
          <a:effectLst/>
        </p:spPr>
        <p:txBody>
          <a:bodyPr wrap="none" anchor="ctr"/>
          <a:lstStyle/>
          <a:p>
            <a:pPr fontAlgn="auto">
              <a:spcBef>
                <a:spcPts val="0"/>
              </a:spcBef>
              <a:spcAft>
                <a:spcPts val="0"/>
              </a:spcAft>
              <a:defRPr/>
            </a:pPr>
            <a:endParaRPr lang="tr-TR">
              <a:latin typeface="+mn-lt"/>
              <a:cs typeface="+mn-cs"/>
            </a:endParaRPr>
          </a:p>
        </p:txBody>
      </p:sp>
      <p:sp>
        <p:nvSpPr>
          <p:cNvPr id="10" name="Text Box 6"/>
          <p:cNvSpPr txBox="1">
            <a:spLocks noChangeArrowheads="1"/>
          </p:cNvSpPr>
          <p:nvPr/>
        </p:nvSpPr>
        <p:spPr bwMode="gray">
          <a:xfrm>
            <a:off x="2401888" y="3313113"/>
            <a:ext cx="2173287" cy="8461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fontAlgn="auto">
              <a:spcBef>
                <a:spcPts val="0"/>
              </a:spcBef>
              <a:spcAft>
                <a:spcPts val="0"/>
              </a:spcAft>
              <a:defRPr/>
            </a:pPr>
            <a:r>
              <a:rPr lang="tr-TR" sz="1700" b="1" dirty="0">
                <a:solidFill>
                  <a:schemeClr val="accent2">
                    <a:lumMod val="75000"/>
                  </a:schemeClr>
                </a:solidFill>
                <a:latin typeface="Calibri" pitchFamily="34" charset="0"/>
                <a:cs typeface="Calibri" pitchFamily="34" charset="0"/>
              </a:rPr>
              <a:t>Proje Bütçesi:</a:t>
            </a:r>
          </a:p>
          <a:p>
            <a:pPr marL="285750" indent="-285750" fontAlgn="auto">
              <a:spcBef>
                <a:spcPts val="0"/>
              </a:spcBef>
              <a:spcAft>
                <a:spcPts val="0"/>
              </a:spcAft>
              <a:buFont typeface="Wingdings" pitchFamily="2" charset="2"/>
              <a:buChar char="Ø"/>
              <a:defRPr/>
            </a:pPr>
            <a:r>
              <a:rPr lang="tr-TR" sz="1600" b="1" dirty="0">
                <a:latin typeface="Calibri" pitchFamily="34" charset="0"/>
                <a:cs typeface="Calibri" pitchFamily="34" charset="0"/>
              </a:rPr>
              <a:t>Azami destek oranı % 90’dır.</a:t>
            </a:r>
          </a:p>
        </p:txBody>
      </p:sp>
      <p:sp>
        <p:nvSpPr>
          <p:cNvPr id="11" name="AutoShape 7"/>
          <p:cNvSpPr>
            <a:spLocks noChangeArrowheads="1"/>
          </p:cNvSpPr>
          <p:nvPr/>
        </p:nvSpPr>
        <p:spPr bwMode="gray">
          <a:xfrm rot="5400000">
            <a:off x="3099594" y="2821782"/>
            <a:ext cx="5248275" cy="2160587"/>
          </a:xfrm>
          <a:prstGeom prst="roundRect">
            <a:avLst>
              <a:gd name="adj" fmla="val 19894"/>
            </a:avLst>
          </a:prstGeom>
          <a:gradFill flip="none" rotWithShape="1">
            <a:gsLst>
              <a:gs pos="0">
                <a:schemeClr val="bg1">
                  <a:lumMod val="85000"/>
                </a:schemeClr>
              </a:gs>
              <a:gs pos="100000">
                <a:srgbClr val="F8F8F8">
                  <a:lumMod val="0"/>
                  <a:lumOff val="100000"/>
                </a:srgbClr>
              </a:gs>
            </a:gsLst>
            <a:lin ang="8100000" scaled="1"/>
            <a:tileRect/>
          </a:gradFill>
          <a:ln w="38100" algn="ctr">
            <a:solidFill>
              <a:srgbClr val="808080"/>
            </a:solidFill>
            <a:round/>
            <a:headEnd/>
            <a:tailEnd/>
          </a:ln>
          <a:effectLst/>
        </p:spPr>
        <p:txBody>
          <a:bodyPr wrap="none" anchor="ctr"/>
          <a:lstStyle/>
          <a:p>
            <a:pPr fontAlgn="auto">
              <a:spcBef>
                <a:spcPts val="0"/>
              </a:spcBef>
              <a:spcAft>
                <a:spcPts val="0"/>
              </a:spcAft>
              <a:defRPr/>
            </a:pPr>
            <a:endParaRPr lang="tr-TR">
              <a:latin typeface="+mn-lt"/>
              <a:cs typeface="+mn-cs"/>
            </a:endParaRPr>
          </a:p>
        </p:txBody>
      </p:sp>
      <p:sp>
        <p:nvSpPr>
          <p:cNvPr id="12" name="Text Box 8"/>
          <p:cNvSpPr txBox="1">
            <a:spLocks noChangeArrowheads="1"/>
          </p:cNvSpPr>
          <p:nvPr/>
        </p:nvSpPr>
        <p:spPr bwMode="gray">
          <a:xfrm>
            <a:off x="4643438" y="3295650"/>
            <a:ext cx="2160587" cy="12922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eaLnBrk="0" fontAlgn="auto" hangingPunct="0">
              <a:spcBef>
                <a:spcPts val="0"/>
              </a:spcBef>
              <a:spcAft>
                <a:spcPts val="0"/>
              </a:spcAft>
              <a:defRPr/>
            </a:pPr>
            <a:r>
              <a:rPr lang="tr-TR" sz="1400" b="1" dirty="0">
                <a:solidFill>
                  <a:srgbClr val="FF0000"/>
                </a:solidFill>
                <a:latin typeface="Calibri" pitchFamily="34" charset="0"/>
                <a:cs typeface="Calibri" pitchFamily="34" charset="0"/>
              </a:rPr>
              <a:t>Uygulama Süresi:</a:t>
            </a:r>
            <a:r>
              <a:rPr lang="en-US" sz="1400" b="1" dirty="0">
                <a:solidFill>
                  <a:srgbClr val="FF0000"/>
                </a:solidFill>
                <a:latin typeface="Calibri" pitchFamily="34" charset="0"/>
                <a:cs typeface="Calibri" pitchFamily="34" charset="0"/>
              </a:rPr>
              <a:t> </a:t>
            </a:r>
          </a:p>
          <a:p>
            <a:pPr marL="285750" indent="-285750" fontAlgn="auto">
              <a:spcBef>
                <a:spcPts val="0"/>
              </a:spcBef>
              <a:spcAft>
                <a:spcPts val="0"/>
              </a:spcAft>
              <a:buFont typeface="Wingdings" pitchFamily="2" charset="2"/>
              <a:buChar char="Ø"/>
              <a:defRPr/>
            </a:pPr>
            <a:r>
              <a:rPr lang="tr-TR" sz="1600" b="1" u="sng" dirty="0">
                <a:latin typeface="Calibri" pitchFamily="34" charset="0"/>
                <a:cs typeface="Calibri" pitchFamily="34" charset="0"/>
              </a:rPr>
              <a:t>2 yılı</a:t>
            </a:r>
            <a:r>
              <a:rPr lang="tr-TR" sz="1600" b="1" dirty="0">
                <a:latin typeface="Calibri" pitchFamily="34" charset="0"/>
                <a:cs typeface="Calibri" pitchFamily="34" charset="0"/>
              </a:rPr>
              <a:t> geçemez. Yönetim Kurulu kararıyla </a:t>
            </a:r>
            <a:r>
              <a:rPr lang="tr-TR" sz="1600" b="1" u="sng" dirty="0">
                <a:latin typeface="Calibri" pitchFamily="34" charset="0"/>
                <a:cs typeface="Calibri" pitchFamily="34" charset="0"/>
              </a:rPr>
              <a:t>azami</a:t>
            </a:r>
            <a:r>
              <a:rPr lang="tr-TR" sz="1600" b="1" dirty="0">
                <a:latin typeface="Calibri" pitchFamily="34" charset="0"/>
                <a:cs typeface="Calibri" pitchFamily="34" charset="0"/>
              </a:rPr>
              <a:t> bir yıl uzatılabilir</a:t>
            </a:r>
          </a:p>
        </p:txBody>
      </p:sp>
      <p:pic>
        <p:nvPicPr>
          <p:cNvPr id="13" name="Picture 15" descr="O_chevron001"/>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257550" y="2774950"/>
            <a:ext cx="468313" cy="4127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 name="Picture 16" descr="O_chevron001"/>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023938" y="2738438"/>
            <a:ext cx="469900" cy="4143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5" name="Picture 17" descr="O_chevron001"/>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489575" y="2836863"/>
            <a:ext cx="469900" cy="4143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6" name="AutoShape 5"/>
          <p:cNvSpPr>
            <a:spLocks noChangeArrowheads="1"/>
          </p:cNvSpPr>
          <p:nvPr/>
        </p:nvSpPr>
        <p:spPr bwMode="gray">
          <a:xfrm>
            <a:off x="529746" y="1196752"/>
            <a:ext cx="8038862" cy="1198314"/>
          </a:xfrm>
          <a:prstGeom prst="roundRect">
            <a:avLst>
              <a:gd name="adj" fmla="val 19894"/>
            </a:avLst>
          </a:prstGeom>
          <a:gradFill rotWithShape="1">
            <a:gsLst>
              <a:gs pos="0">
                <a:srgbClr val="00B0F0"/>
              </a:gs>
              <a:gs pos="50000">
                <a:srgbClr val="F8F8F8"/>
              </a:gs>
              <a:gs pos="100000">
                <a:srgbClr val="00B0F0"/>
              </a:gs>
            </a:gsLst>
            <a:lin ang="5400000" scaled="1"/>
          </a:gradFill>
          <a:ln w="38100" algn="ctr">
            <a:solidFill>
              <a:schemeClr val="tx1">
                <a:lumMod val="50000"/>
                <a:lumOff val="50000"/>
              </a:schemeClr>
            </a:solidFill>
            <a:round/>
            <a:headEnd/>
            <a:tailEnd/>
          </a:ln>
          <a:effectLst>
            <a:reflection blurRad="6350" stA="52000" endA="300" endPos="35000" dir="5400000" sy="-100000" algn="bl" rotWithShape="0"/>
          </a:effectLst>
          <a:scene3d>
            <a:camera prst="orthographicFront">
              <a:rot lat="0" lon="0" rev="0"/>
            </a:camera>
            <a:lightRig rig="contrasting" dir="t">
              <a:rot lat="0" lon="0" rev="7800000"/>
            </a:lightRig>
          </a:scene3d>
          <a:sp3d>
            <a:bevelT w="139700" h="139700"/>
          </a:sp3d>
        </p:spPr>
        <p:txBody>
          <a:bodyPr wrap="none" anchor="ctr"/>
          <a:lstStyle/>
          <a:p>
            <a:pPr fontAlgn="auto">
              <a:spcBef>
                <a:spcPts val="0"/>
              </a:spcBef>
              <a:spcAft>
                <a:spcPts val="0"/>
              </a:spcAft>
              <a:defRPr/>
            </a:pPr>
            <a:endParaRPr lang="tr-TR">
              <a:latin typeface="+mn-lt"/>
              <a:cs typeface="+mn-cs"/>
            </a:endParaRPr>
          </a:p>
        </p:txBody>
      </p:sp>
      <p:sp>
        <p:nvSpPr>
          <p:cNvPr id="17" name="Text Box 12"/>
          <p:cNvSpPr txBox="1">
            <a:spLocks noChangeArrowheads="1"/>
          </p:cNvSpPr>
          <p:nvPr/>
        </p:nvSpPr>
        <p:spPr bwMode="auto">
          <a:xfrm>
            <a:off x="2146300" y="1556792"/>
            <a:ext cx="4421188" cy="45922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a:lnSpc>
                <a:spcPct val="70000"/>
              </a:lnSpc>
              <a:spcBef>
                <a:spcPct val="50000"/>
              </a:spcBef>
            </a:pPr>
            <a:r>
              <a:rPr lang="tr-TR" sz="3200" b="1" dirty="0"/>
              <a:t>Güdümlü Proje Desteği</a:t>
            </a:r>
            <a:endParaRPr lang="en-US" sz="3200" b="1" dirty="0"/>
          </a:p>
        </p:txBody>
      </p:sp>
      <p:sp>
        <p:nvSpPr>
          <p:cNvPr id="19" name="Text Box 6"/>
          <p:cNvSpPr txBox="1">
            <a:spLocks noChangeArrowheads="1"/>
          </p:cNvSpPr>
          <p:nvPr/>
        </p:nvSpPr>
        <p:spPr bwMode="gray">
          <a:xfrm>
            <a:off x="157163" y="3289300"/>
            <a:ext cx="2182812" cy="26003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fontAlgn="auto">
              <a:spcBef>
                <a:spcPts val="0"/>
              </a:spcBef>
              <a:spcAft>
                <a:spcPts val="0"/>
              </a:spcAft>
              <a:defRPr/>
            </a:pPr>
            <a:r>
              <a:rPr lang="tr-TR" sz="1700" b="1" dirty="0">
                <a:solidFill>
                  <a:schemeClr val="accent2">
                    <a:lumMod val="75000"/>
                  </a:schemeClr>
                </a:solidFill>
                <a:latin typeface="Calibri" pitchFamily="34" charset="0"/>
                <a:cs typeface="Calibri" pitchFamily="34" charset="0"/>
              </a:rPr>
              <a:t>Program Bütçesi:</a:t>
            </a:r>
          </a:p>
          <a:p>
            <a:pPr marL="285750" indent="-285750" fontAlgn="auto">
              <a:spcBef>
                <a:spcPts val="0"/>
              </a:spcBef>
              <a:spcAft>
                <a:spcPts val="0"/>
              </a:spcAft>
              <a:buFont typeface="Wingdings" pitchFamily="2" charset="2"/>
              <a:buChar char="Ø"/>
              <a:defRPr/>
            </a:pPr>
            <a:r>
              <a:rPr lang="tr-TR" sz="1600" b="1" dirty="0">
                <a:latin typeface="Calibri" pitchFamily="34" charset="0"/>
                <a:cs typeface="Calibri" pitchFamily="34" charset="0"/>
              </a:rPr>
              <a:t>Ajans bütçesinde küçük ölçekli altyapı projeleri için ayrılan kaynaktan karşılanır. (yıllık giderin %20’sini geçemez.)</a:t>
            </a:r>
          </a:p>
          <a:p>
            <a:pPr algn="ctr" fontAlgn="auto">
              <a:spcBef>
                <a:spcPts val="0"/>
              </a:spcBef>
              <a:spcAft>
                <a:spcPts val="0"/>
              </a:spcAft>
              <a:defRPr/>
            </a:pPr>
            <a:endParaRPr lang="tr-TR" sz="1700" b="1" dirty="0">
              <a:solidFill>
                <a:schemeClr val="accent2">
                  <a:lumMod val="75000"/>
                </a:schemeClr>
              </a:solidFill>
              <a:latin typeface="Calibri" pitchFamily="34" charset="0"/>
              <a:cs typeface="Calibri" pitchFamily="34" charset="0"/>
            </a:endParaRPr>
          </a:p>
          <a:p>
            <a:pPr algn="ctr" fontAlgn="auto">
              <a:spcBef>
                <a:spcPts val="0"/>
              </a:spcBef>
              <a:spcAft>
                <a:spcPts val="0"/>
              </a:spcAft>
              <a:defRPr/>
            </a:pPr>
            <a:endParaRPr lang="tr-TR" sz="1700" b="1" dirty="0">
              <a:solidFill>
                <a:schemeClr val="accent2">
                  <a:lumMod val="75000"/>
                </a:schemeClr>
              </a:solidFill>
              <a:latin typeface="Calibri" pitchFamily="34" charset="0"/>
              <a:cs typeface="Calibri" pitchFamily="34" charset="0"/>
            </a:endParaRPr>
          </a:p>
        </p:txBody>
      </p:sp>
      <p:sp>
        <p:nvSpPr>
          <p:cNvPr id="21" name="Text Box 8"/>
          <p:cNvSpPr txBox="1">
            <a:spLocks noChangeArrowheads="1"/>
          </p:cNvSpPr>
          <p:nvPr/>
        </p:nvSpPr>
        <p:spPr bwMode="gray">
          <a:xfrm>
            <a:off x="6804025" y="3302000"/>
            <a:ext cx="2339975" cy="32242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eaLnBrk="0" fontAlgn="auto" hangingPunct="0">
              <a:spcBef>
                <a:spcPts val="0"/>
              </a:spcBef>
              <a:spcAft>
                <a:spcPts val="0"/>
              </a:spcAft>
              <a:defRPr/>
            </a:pPr>
            <a:r>
              <a:rPr lang="tr-TR" sz="1400" b="1" dirty="0">
                <a:solidFill>
                  <a:srgbClr val="FF0000"/>
                </a:solidFill>
                <a:latin typeface="Calibri" pitchFamily="34" charset="0"/>
                <a:cs typeface="Calibri" pitchFamily="34" charset="0"/>
              </a:rPr>
              <a:t>Başvuru Sahibi ve Ortaklarının Uygunluğu:</a:t>
            </a:r>
            <a:r>
              <a:rPr lang="en-US" sz="1400" b="1" dirty="0">
                <a:solidFill>
                  <a:srgbClr val="FF0000"/>
                </a:solidFill>
                <a:latin typeface="Calibri" pitchFamily="34" charset="0"/>
                <a:cs typeface="Calibri" pitchFamily="34" charset="0"/>
              </a:rPr>
              <a:t> </a:t>
            </a:r>
          </a:p>
          <a:p>
            <a:pPr marL="285750" indent="-285750" fontAlgn="auto">
              <a:spcBef>
                <a:spcPts val="0"/>
              </a:spcBef>
              <a:spcAft>
                <a:spcPts val="0"/>
              </a:spcAft>
              <a:buFont typeface="Wingdings" pitchFamily="2" charset="2"/>
              <a:buChar char="Ø"/>
              <a:defRPr/>
            </a:pPr>
            <a:r>
              <a:rPr lang="tr-TR" sz="1350" b="1" dirty="0">
                <a:latin typeface="Calibri" pitchFamily="34" charset="0"/>
                <a:cs typeface="Calibri" pitchFamily="34" charset="0"/>
              </a:rPr>
              <a:t>Yerel yönetimler ve mahalli idare birlikleri, </a:t>
            </a:r>
          </a:p>
          <a:p>
            <a:pPr marL="285750" indent="-285750" fontAlgn="auto">
              <a:spcBef>
                <a:spcPts val="0"/>
              </a:spcBef>
              <a:spcAft>
                <a:spcPts val="0"/>
              </a:spcAft>
              <a:buFont typeface="Wingdings" pitchFamily="2" charset="2"/>
              <a:buChar char="Ø"/>
              <a:defRPr/>
            </a:pPr>
            <a:r>
              <a:rPr lang="tr-TR" sz="1350" b="1" dirty="0">
                <a:latin typeface="Calibri" pitchFamily="34" charset="0"/>
                <a:cs typeface="Calibri" pitchFamily="34" charset="0"/>
              </a:rPr>
              <a:t>Üniversiteler, meslek okulları, araştırma enstitüleri, </a:t>
            </a:r>
          </a:p>
          <a:p>
            <a:pPr marL="285750" indent="-285750" fontAlgn="auto">
              <a:spcBef>
                <a:spcPts val="0"/>
              </a:spcBef>
              <a:spcAft>
                <a:spcPts val="0"/>
              </a:spcAft>
              <a:buFont typeface="Wingdings" pitchFamily="2" charset="2"/>
              <a:buChar char="Ø"/>
              <a:defRPr/>
            </a:pPr>
            <a:r>
              <a:rPr lang="tr-TR" sz="1350" b="1" dirty="0">
                <a:latin typeface="Calibri" pitchFamily="34" charset="0"/>
                <a:cs typeface="Calibri" pitchFamily="34" charset="0"/>
              </a:rPr>
              <a:t>Diğer kamu kurum ve kuruluşları, </a:t>
            </a:r>
          </a:p>
          <a:p>
            <a:pPr marL="285750" indent="-285750" fontAlgn="auto">
              <a:spcBef>
                <a:spcPts val="0"/>
              </a:spcBef>
              <a:spcAft>
                <a:spcPts val="0"/>
              </a:spcAft>
              <a:buFont typeface="Wingdings" pitchFamily="2" charset="2"/>
              <a:buChar char="Ø"/>
              <a:defRPr/>
            </a:pPr>
            <a:r>
              <a:rPr lang="tr-TR" sz="1350" b="1" dirty="0">
                <a:latin typeface="Calibri" pitchFamily="34" charset="0"/>
                <a:cs typeface="Calibri" pitchFamily="34" charset="0"/>
              </a:rPr>
              <a:t>Kamu kurumu niteliğindeki meslek kuruluşları, </a:t>
            </a:r>
          </a:p>
          <a:p>
            <a:pPr marL="285750" indent="-285750" fontAlgn="auto">
              <a:spcBef>
                <a:spcPts val="0"/>
              </a:spcBef>
              <a:spcAft>
                <a:spcPts val="0"/>
              </a:spcAft>
              <a:buFont typeface="Wingdings" pitchFamily="2" charset="2"/>
              <a:buChar char="Ø"/>
              <a:defRPr/>
            </a:pPr>
            <a:r>
              <a:rPr lang="tr-TR" sz="1350" b="1" dirty="0">
                <a:latin typeface="Calibri" pitchFamily="34" charset="0"/>
                <a:cs typeface="Calibri" pitchFamily="34" charset="0"/>
              </a:rPr>
              <a:t>OSB , endüstri bölgesi, </a:t>
            </a:r>
            <a:r>
              <a:rPr lang="tr-TR" sz="1350" b="1" dirty="0" smtClean="0">
                <a:latin typeface="Calibri" pitchFamily="34" charset="0"/>
                <a:cs typeface="Calibri" pitchFamily="34" charset="0"/>
              </a:rPr>
              <a:t>KSS, STK’lar </a:t>
            </a:r>
            <a:r>
              <a:rPr lang="tr-TR" sz="1350" b="1" dirty="0">
                <a:latin typeface="Calibri" pitchFamily="34" charset="0"/>
                <a:cs typeface="Calibri" pitchFamily="34" charset="0"/>
              </a:rPr>
              <a:t>,Teknoloji Geliştirme Bölgeleri</a:t>
            </a:r>
          </a:p>
        </p:txBody>
      </p:sp>
      <p:pic>
        <p:nvPicPr>
          <p:cNvPr id="22" name="Picture 17" descr="O_chevron001"/>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7721600" y="2919413"/>
            <a:ext cx="469900" cy="4143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337703575"/>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up)">
                                      <p:cBhvr>
                                        <p:cTn id="10" dur="500"/>
                                        <p:tgtEl>
                                          <p:spTgt spid="9"/>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up)">
                                      <p:cBhvr>
                                        <p:cTn id="13" dur="500"/>
                                        <p:tgtEl>
                                          <p:spTgt spid="10"/>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ipe(up)">
                                      <p:cBhvr>
                                        <p:cTn id="16" dur="500"/>
                                        <p:tgtEl>
                                          <p:spTgt spid="11"/>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up)">
                                      <p:cBhvr>
                                        <p:cTn id="19" dur="500"/>
                                        <p:tgtEl>
                                          <p:spTgt spid="12"/>
                                        </p:tgtEl>
                                      </p:cBhvr>
                                    </p:animEffect>
                                  </p:childTnLst>
                                </p:cTn>
                              </p:par>
                              <p:par>
                                <p:cTn id="20" presetID="22" presetClass="entr" presetSubtype="1"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up)">
                                      <p:cBhvr>
                                        <p:cTn id="22" dur="500"/>
                                        <p:tgtEl>
                                          <p:spTgt spid="13"/>
                                        </p:tgtEl>
                                      </p:cBhvr>
                                    </p:animEffect>
                                  </p:childTnLst>
                                </p:cTn>
                              </p:par>
                              <p:par>
                                <p:cTn id="23" presetID="22" presetClass="entr" presetSubtype="1" fill="hold" nodeType="with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wipe(up)">
                                      <p:cBhvr>
                                        <p:cTn id="25" dur="500"/>
                                        <p:tgtEl>
                                          <p:spTgt spid="14"/>
                                        </p:tgtEl>
                                      </p:cBhvr>
                                    </p:animEffect>
                                  </p:childTnLst>
                                </p:cTn>
                              </p:par>
                              <p:par>
                                <p:cTn id="26" presetID="22" presetClass="entr" presetSubtype="1" fill="hold" nodeType="with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up)">
                                      <p:cBhvr>
                                        <p:cTn id="28" dur="500"/>
                                        <p:tgtEl>
                                          <p:spTgt spid="15"/>
                                        </p:tgtEl>
                                      </p:cBhvr>
                                    </p:animEffect>
                                  </p:childTnLst>
                                </p:cTn>
                              </p:par>
                              <p:par>
                                <p:cTn id="29" presetID="22" presetClass="entr" presetSubtype="1" fill="hold" nodeType="with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wipe(up)">
                                      <p:cBhvr>
                                        <p:cTn id="31" dur="500"/>
                                        <p:tgtEl>
                                          <p:spTgt spid="16"/>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wipe(up)">
                                      <p:cBhvr>
                                        <p:cTn id="34" dur="500"/>
                                        <p:tgtEl>
                                          <p:spTgt spid="17"/>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wipe(up)">
                                      <p:cBhvr>
                                        <p:cTn id="37" dur="500"/>
                                        <p:tgtEl>
                                          <p:spTgt spid="18"/>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wipe(up)">
                                      <p:cBhvr>
                                        <p:cTn id="40" dur="500"/>
                                        <p:tgtEl>
                                          <p:spTgt spid="19"/>
                                        </p:tgtEl>
                                      </p:cBhvr>
                                    </p:animEffect>
                                  </p:childTnLst>
                                </p:cTn>
                              </p:par>
                              <p:par>
                                <p:cTn id="41" presetID="22" presetClass="entr" presetSubtype="1" fill="hold" grpId="0" nodeType="with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wipe(up)">
                                      <p:cBhvr>
                                        <p:cTn id="43" dur="500"/>
                                        <p:tgtEl>
                                          <p:spTgt spid="21"/>
                                        </p:tgtEl>
                                      </p:cBhvr>
                                    </p:animEffect>
                                  </p:childTnLst>
                                </p:cTn>
                              </p:par>
                              <p:par>
                                <p:cTn id="44" presetID="22" presetClass="entr" presetSubtype="1" fill="hold" nodeType="with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wipe(up)">
                                      <p:cBhvr>
                                        <p:cTn id="4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7" grpId="0" animBg="1"/>
      <p:bldP spid="9" grpId="0" animBg="1"/>
      <p:bldP spid="10" grpId="0"/>
      <p:bldP spid="11" grpId="0" animBg="1"/>
      <p:bldP spid="12" grpId="0"/>
      <p:bldP spid="17" grpId="0"/>
      <p:bldP spid="19" grpId="0"/>
      <p:bldP spid="21"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Yuvarlatılmış Dikdörtgen 65"/>
          <p:cNvSpPr/>
          <p:nvPr/>
        </p:nvSpPr>
        <p:spPr>
          <a:xfrm>
            <a:off x="1244600" y="831850"/>
            <a:ext cx="2535238" cy="365125"/>
          </a:xfrm>
          <a:prstGeom prst="roundRect">
            <a:avLst/>
          </a:prstGeom>
        </p:spPr>
        <p:style>
          <a:lnRef idx="1">
            <a:schemeClr val="dk1"/>
          </a:lnRef>
          <a:fillRef idx="2">
            <a:schemeClr val="dk1"/>
          </a:fillRef>
          <a:effectRef idx="1">
            <a:schemeClr val="dk1"/>
          </a:effectRef>
          <a:fontRef idx="minor">
            <a:schemeClr val="dk1"/>
          </a:fontRef>
        </p:style>
        <p:txBody>
          <a:bodyPr anchor="ctr"/>
          <a:lstStyle/>
          <a:p>
            <a:pPr algn="ctr" fontAlgn="auto">
              <a:spcBef>
                <a:spcPts val="0"/>
              </a:spcBef>
              <a:spcAft>
                <a:spcPts val="0"/>
              </a:spcAft>
              <a:defRPr/>
            </a:pPr>
            <a:r>
              <a:rPr lang="tr-TR" dirty="0">
                <a:latin typeface="Calibri" pitchFamily="34" charset="0"/>
                <a:cs typeface="Calibri" pitchFamily="34" charset="0"/>
              </a:rPr>
              <a:t>Proje Teklif Çağrısı</a:t>
            </a:r>
          </a:p>
        </p:txBody>
      </p:sp>
      <p:sp>
        <p:nvSpPr>
          <p:cNvPr id="22531" name="Veri Yer Tutucusu 3"/>
          <p:cNvSpPr>
            <a:spLocks noGrp="1"/>
          </p:cNvSpPr>
          <p:nvPr>
            <p:ph type="dt" sz="half" idx="10"/>
          </p:nvPr>
        </p:nvSpPr>
        <p:spPr bwMode="auto">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r>
              <a:rPr lang="tr-TR" smtClean="0">
                <a:solidFill>
                  <a:schemeClr val="bg1"/>
                </a:solidFill>
              </a:rPr>
              <a:t>16.12.2011</a:t>
            </a:r>
            <a:endParaRPr lang="tr-TR" smtClean="0">
              <a:solidFill>
                <a:schemeClr val="bg1"/>
              </a:solidFill>
            </a:endParaRPr>
          </a:p>
        </p:txBody>
      </p:sp>
      <p:sp>
        <p:nvSpPr>
          <p:cNvPr id="22533" name="Slayt Numarası Yer Tutucusu 5"/>
          <p:cNvSpPr>
            <a:spLocks noGrp="1"/>
          </p:cNvSpPr>
          <p:nvPr>
            <p:ph type="sldNum" sz="quarter" idx="12"/>
          </p:nvPr>
        </p:nvSpPr>
        <p:spPr bwMode="auto">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fld id="{9649EAF5-584A-403E-969D-BFA9FE609CBC}" type="slidenum">
              <a:rPr lang="tr-TR" smtClean="0">
                <a:solidFill>
                  <a:schemeClr val="bg1"/>
                </a:solidFill>
              </a:rPr>
              <a:pPr fontAlgn="base">
                <a:spcBef>
                  <a:spcPct val="0"/>
                </a:spcBef>
                <a:spcAft>
                  <a:spcPct val="0"/>
                </a:spcAft>
                <a:defRPr/>
              </a:pPr>
              <a:t>42</a:t>
            </a:fld>
            <a:endParaRPr lang="tr-TR" smtClean="0">
              <a:solidFill>
                <a:schemeClr val="bg1"/>
              </a:solidFill>
            </a:endParaRPr>
          </a:p>
        </p:txBody>
      </p:sp>
      <p:grpSp>
        <p:nvGrpSpPr>
          <p:cNvPr id="25" name="Grup 24"/>
          <p:cNvGrpSpPr>
            <a:grpSpLocks/>
          </p:cNvGrpSpPr>
          <p:nvPr/>
        </p:nvGrpSpPr>
        <p:grpSpPr bwMode="auto">
          <a:xfrm>
            <a:off x="3376613" y="3057525"/>
            <a:ext cx="2495550" cy="1354138"/>
            <a:chOff x="2832328" y="2641009"/>
            <a:chExt cx="3553899" cy="1926823"/>
          </a:xfrm>
        </p:grpSpPr>
        <p:sp>
          <p:nvSpPr>
            <p:cNvPr id="14" name="Oval 13"/>
            <p:cNvSpPr/>
            <p:nvPr/>
          </p:nvSpPr>
          <p:spPr>
            <a:xfrm rot="1129568">
              <a:off x="2832328" y="3173020"/>
              <a:ext cx="3553899" cy="1394812"/>
            </a:xfrm>
            <a:prstGeom prst="ellipse">
              <a:avLst/>
            </a:prstGeom>
            <a:solidFill>
              <a:srgbClr val="548DEA"/>
            </a:solidFill>
            <a:ln w="34925">
              <a:solidFill>
                <a:srgbClr val="FFFFFF"/>
              </a:solidFill>
            </a:ln>
            <a:effectLst>
              <a:outerShdw blurRad="317500" dir="2700000" algn="ctr">
                <a:srgbClr val="000000">
                  <a:alpha val="43000"/>
                </a:srgbClr>
              </a:outerShdw>
            </a:effectLst>
            <a:scene3d>
              <a:camera prst="perspectiveFront" fov="2700000">
                <a:rot lat="19086000" lon="19067999" rev="3108000"/>
              </a:camera>
              <a:lightRig rig="threePt" dir="t">
                <a:rot lat="0" lon="0" rev="0"/>
              </a:lightRig>
            </a:scene3d>
            <a:sp3d extrusionH="38100" prstMaterial="clear">
              <a:bevelT w="260350" h="50800" prst="softRound"/>
              <a:bevelB prst="softRoun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tr-TR"/>
            </a:p>
          </p:txBody>
        </p:sp>
        <p:sp>
          <p:nvSpPr>
            <p:cNvPr id="15" name="Oval 14"/>
            <p:cNvSpPr/>
            <p:nvPr/>
          </p:nvSpPr>
          <p:spPr>
            <a:xfrm>
              <a:off x="3964963" y="3569408"/>
              <a:ext cx="1030902" cy="316243"/>
            </a:xfrm>
            <a:prstGeom prst="ellipse">
              <a:avLst/>
            </a:prstGeom>
            <a:solidFill>
              <a:schemeClr val="tx1">
                <a:lumMod val="65000"/>
                <a:lumOff val="3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tr-TR"/>
            </a:p>
          </p:txBody>
        </p:sp>
        <p:sp>
          <p:nvSpPr>
            <p:cNvPr id="7" name="Oval 6"/>
            <p:cNvSpPr/>
            <p:nvPr/>
          </p:nvSpPr>
          <p:spPr>
            <a:xfrm>
              <a:off x="3954078" y="2996592"/>
              <a:ext cx="1040149" cy="443511"/>
            </a:xfrm>
            <a:prstGeom prst="ellipse">
              <a:avLst/>
            </a:prstGeom>
            <a:scene3d>
              <a:camera prst="perspectiveRelaxedModerately"/>
              <a:lightRig rig="threePt" dir="t"/>
            </a:scene3d>
            <a:sp3d extrusionH="762000">
              <a:bevelT/>
              <a:extrusionClr>
                <a:schemeClr val="bg2">
                  <a:lumMod val="50000"/>
                </a:schemeClr>
              </a:extrusion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tr-TR"/>
            </a:p>
          </p:txBody>
        </p:sp>
        <p:grpSp>
          <p:nvGrpSpPr>
            <p:cNvPr id="104492" name="Group 23"/>
            <p:cNvGrpSpPr>
              <a:grpSpLocks/>
            </p:cNvGrpSpPr>
            <p:nvPr/>
          </p:nvGrpSpPr>
          <p:grpSpPr bwMode="auto">
            <a:xfrm>
              <a:off x="4110342" y="2641009"/>
              <a:ext cx="683249" cy="601806"/>
              <a:chOff x="313" y="2400"/>
              <a:chExt cx="1349" cy="1534"/>
            </a:xfrm>
          </p:grpSpPr>
          <p:sp>
            <p:nvSpPr>
              <p:cNvPr id="104493" name="Freeform 24"/>
              <p:cNvSpPr>
                <a:spLocks/>
              </p:cNvSpPr>
              <p:nvPr/>
            </p:nvSpPr>
            <p:spPr bwMode="gray">
              <a:xfrm flipH="1">
                <a:off x="1229" y="2814"/>
                <a:ext cx="433" cy="1097"/>
              </a:xfrm>
              <a:custGeom>
                <a:avLst/>
                <a:gdLst>
                  <a:gd name="T0" fmla="*/ 10388 w 224"/>
                  <a:gd name="T1" fmla="*/ 10018 h 569"/>
                  <a:gd name="T2" fmla="*/ 7454 w 224"/>
                  <a:gd name="T3" fmla="*/ 4928 h 569"/>
                  <a:gd name="T4" fmla="*/ 12199 w 224"/>
                  <a:gd name="T5" fmla="*/ 108 h 569"/>
                  <a:gd name="T6" fmla="*/ 17270 w 224"/>
                  <a:gd name="T7" fmla="*/ 5136 h 569"/>
                  <a:gd name="T8" fmla="*/ 13632 w 224"/>
                  <a:gd name="T9" fmla="*/ 10018 h 569"/>
                  <a:gd name="T10" fmla="*/ 13516 w 224"/>
                  <a:gd name="T11" fmla="*/ 12281 h 569"/>
                  <a:gd name="T12" fmla="*/ 21086 w 224"/>
                  <a:gd name="T13" fmla="*/ 14381 h 569"/>
                  <a:gd name="T14" fmla="*/ 22271 w 224"/>
                  <a:gd name="T15" fmla="*/ 20187 h 569"/>
                  <a:gd name="T16" fmla="*/ 21963 w 224"/>
                  <a:gd name="T17" fmla="*/ 31776 h 569"/>
                  <a:gd name="T18" fmla="*/ 21086 w 224"/>
                  <a:gd name="T19" fmla="*/ 36147 h 569"/>
                  <a:gd name="T20" fmla="*/ 19785 w 224"/>
                  <a:gd name="T21" fmla="*/ 30490 h 569"/>
                  <a:gd name="T22" fmla="*/ 18836 w 224"/>
                  <a:gd name="T23" fmla="*/ 19979 h 569"/>
                  <a:gd name="T24" fmla="*/ 17161 w 224"/>
                  <a:gd name="T25" fmla="*/ 31776 h 569"/>
                  <a:gd name="T26" fmla="*/ 14490 w 224"/>
                  <a:gd name="T27" fmla="*/ 56338 h 569"/>
                  <a:gd name="T28" fmla="*/ 7873 w 224"/>
                  <a:gd name="T29" fmla="*/ 55941 h 569"/>
                  <a:gd name="T30" fmla="*/ 5070 w 224"/>
                  <a:gd name="T31" fmla="*/ 32204 h 569"/>
                  <a:gd name="T32" fmla="*/ 3352 w 224"/>
                  <a:gd name="T33" fmla="*/ 20589 h 569"/>
                  <a:gd name="T34" fmla="*/ 2515 w 224"/>
                  <a:gd name="T35" fmla="*/ 30714 h 569"/>
                  <a:gd name="T36" fmla="*/ 1185 w 224"/>
                  <a:gd name="T37" fmla="*/ 36147 h 569"/>
                  <a:gd name="T38" fmla="*/ 108 w 224"/>
                  <a:gd name="T39" fmla="*/ 30197 h 569"/>
                  <a:gd name="T40" fmla="*/ 729 w 224"/>
                  <a:gd name="T41" fmla="*/ 18225 h 569"/>
                  <a:gd name="T42" fmla="*/ 2291 w 224"/>
                  <a:gd name="T43" fmla="*/ 13872 h 569"/>
                  <a:gd name="T44" fmla="*/ 10280 w 224"/>
                  <a:gd name="T45" fmla="*/ 12281 h 569"/>
                  <a:gd name="T46" fmla="*/ 10388 w 224"/>
                  <a:gd name="T47" fmla="*/ 10018 h 56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224" h="569">
                    <a:moveTo>
                      <a:pt x="103" y="101"/>
                    </a:moveTo>
                    <a:cubicBezTo>
                      <a:pt x="87" y="94"/>
                      <a:pt x="75" y="75"/>
                      <a:pt x="74" y="50"/>
                    </a:cubicBezTo>
                    <a:cubicBezTo>
                      <a:pt x="72" y="26"/>
                      <a:pt x="90" y="0"/>
                      <a:pt x="121" y="1"/>
                    </a:cubicBezTo>
                    <a:cubicBezTo>
                      <a:pt x="152" y="2"/>
                      <a:pt x="172" y="18"/>
                      <a:pt x="171" y="52"/>
                    </a:cubicBezTo>
                    <a:cubicBezTo>
                      <a:pt x="170" y="85"/>
                      <a:pt x="151" y="96"/>
                      <a:pt x="135" y="101"/>
                    </a:cubicBezTo>
                    <a:cubicBezTo>
                      <a:pt x="132" y="111"/>
                      <a:pt x="132" y="118"/>
                      <a:pt x="134" y="124"/>
                    </a:cubicBezTo>
                    <a:cubicBezTo>
                      <a:pt x="151" y="131"/>
                      <a:pt x="194" y="132"/>
                      <a:pt x="209" y="145"/>
                    </a:cubicBezTo>
                    <a:cubicBezTo>
                      <a:pt x="224" y="156"/>
                      <a:pt x="219" y="175"/>
                      <a:pt x="221" y="204"/>
                    </a:cubicBezTo>
                    <a:lnTo>
                      <a:pt x="218" y="321"/>
                    </a:lnTo>
                    <a:cubicBezTo>
                      <a:pt x="216" y="348"/>
                      <a:pt x="212" y="367"/>
                      <a:pt x="209" y="365"/>
                    </a:cubicBezTo>
                    <a:cubicBezTo>
                      <a:pt x="199" y="370"/>
                      <a:pt x="200" y="335"/>
                      <a:pt x="196" y="308"/>
                    </a:cubicBezTo>
                    <a:lnTo>
                      <a:pt x="187" y="202"/>
                    </a:lnTo>
                    <a:cubicBezTo>
                      <a:pt x="182" y="204"/>
                      <a:pt x="177" y="260"/>
                      <a:pt x="170" y="321"/>
                    </a:cubicBezTo>
                    <a:lnTo>
                      <a:pt x="144" y="569"/>
                    </a:lnTo>
                    <a:lnTo>
                      <a:pt x="78" y="565"/>
                    </a:lnTo>
                    <a:lnTo>
                      <a:pt x="50" y="325"/>
                    </a:lnTo>
                    <a:cubicBezTo>
                      <a:pt x="39" y="255"/>
                      <a:pt x="37" y="211"/>
                      <a:pt x="33" y="208"/>
                    </a:cubicBezTo>
                    <a:lnTo>
                      <a:pt x="25" y="310"/>
                    </a:lnTo>
                    <a:cubicBezTo>
                      <a:pt x="22" y="336"/>
                      <a:pt x="16" y="366"/>
                      <a:pt x="12" y="365"/>
                    </a:cubicBezTo>
                    <a:cubicBezTo>
                      <a:pt x="4" y="365"/>
                      <a:pt x="2" y="335"/>
                      <a:pt x="1" y="305"/>
                    </a:cubicBezTo>
                    <a:cubicBezTo>
                      <a:pt x="0" y="275"/>
                      <a:pt x="3" y="212"/>
                      <a:pt x="7" y="184"/>
                    </a:cubicBezTo>
                    <a:cubicBezTo>
                      <a:pt x="12" y="157"/>
                      <a:pt x="7" y="150"/>
                      <a:pt x="23" y="140"/>
                    </a:cubicBezTo>
                    <a:cubicBezTo>
                      <a:pt x="39" y="131"/>
                      <a:pt x="89" y="131"/>
                      <a:pt x="102" y="124"/>
                    </a:cubicBezTo>
                    <a:cubicBezTo>
                      <a:pt x="106" y="120"/>
                      <a:pt x="108" y="108"/>
                      <a:pt x="103" y="101"/>
                    </a:cubicBezTo>
                    <a:close/>
                  </a:path>
                </a:pathLst>
              </a:custGeom>
              <a:gradFill rotWithShape="1">
                <a:gsLst>
                  <a:gs pos="0">
                    <a:srgbClr val="9C9C9C"/>
                  </a:gs>
                  <a:gs pos="100000">
                    <a:srgbClr val="EAEAEA"/>
                  </a:gs>
                </a:gsLst>
                <a:lin ang="18900000" scaled="1"/>
              </a:gradFill>
              <a:ln w="9525">
                <a:round/>
                <a:headEnd/>
                <a:tailEnd/>
              </a:ln>
              <a:effectLst/>
              <a:scene3d>
                <a:camera prst="legacyPerspectiveTopLeft">
                  <a:rot lat="0" lon="20099988" rev="0"/>
                </a:camera>
                <a:lightRig rig="legacyFlat3" dir="t"/>
              </a:scene3d>
              <a:sp3d extrusionH="36500" prstMaterial="legacyPlastic">
                <a:bevelT w="13500" h="13500" prst="angle"/>
                <a:bevelB w="13500" h="13500" prst="angle"/>
                <a:extrusionClr>
                  <a:srgbClr val="5F5F5F"/>
                </a:extrusionClr>
              </a:sp3d>
              <a:extLst>
                <a:ext uri="{AF507438-7753-43E0-B8FC-AC1667EBCBE1}">
                  <a14:hiddenEffects xmlns:a14="http://schemas.microsoft.com/office/drawing/2010/main" xmlns="">
                    <a:effectLst>
                      <a:outerShdw sy="50000" rotWithShape="0">
                        <a:srgbClr val="1C1C1C">
                          <a:alpha val="50000"/>
                        </a:srgbClr>
                      </a:outerShdw>
                    </a:effectLst>
                  </a14:hiddenEffects>
                </a:ext>
              </a:extLst>
            </p:spPr>
            <p:txBody>
              <a:bodyPr>
                <a:flatTx/>
              </a:bodyPr>
              <a:lstStyle/>
              <a:p>
                <a:endParaRPr lang="tr-TR"/>
              </a:p>
            </p:txBody>
          </p:sp>
          <p:sp>
            <p:nvSpPr>
              <p:cNvPr id="104494" name="Freeform 25"/>
              <p:cNvSpPr>
                <a:spLocks/>
              </p:cNvSpPr>
              <p:nvPr/>
            </p:nvSpPr>
            <p:spPr bwMode="gray">
              <a:xfrm flipH="1">
                <a:off x="700" y="2400"/>
                <a:ext cx="545" cy="1380"/>
              </a:xfrm>
              <a:custGeom>
                <a:avLst/>
                <a:gdLst>
                  <a:gd name="T0" fmla="*/ 52111 w 224"/>
                  <a:gd name="T1" fmla="*/ 49857 h 569"/>
                  <a:gd name="T2" fmla="*/ 37359 w 224"/>
                  <a:gd name="T3" fmla="*/ 24593 h 569"/>
                  <a:gd name="T4" fmla="*/ 60967 w 224"/>
                  <a:gd name="T5" fmla="*/ 412 h 569"/>
                  <a:gd name="T6" fmla="*/ 86273 w 224"/>
                  <a:gd name="T7" fmla="*/ 25682 h 569"/>
                  <a:gd name="T8" fmla="*/ 68052 w 224"/>
                  <a:gd name="T9" fmla="*/ 49857 h 569"/>
                  <a:gd name="T10" fmla="*/ 67590 w 224"/>
                  <a:gd name="T11" fmla="*/ 61244 h 569"/>
                  <a:gd name="T12" fmla="*/ 105543 w 224"/>
                  <a:gd name="T13" fmla="*/ 71656 h 569"/>
                  <a:gd name="T14" fmla="*/ 111608 w 224"/>
                  <a:gd name="T15" fmla="*/ 100791 h 569"/>
                  <a:gd name="T16" fmla="*/ 109993 w 224"/>
                  <a:gd name="T17" fmla="*/ 158494 h 569"/>
                  <a:gd name="T18" fmla="*/ 105543 w 224"/>
                  <a:gd name="T19" fmla="*/ 180094 h 569"/>
                  <a:gd name="T20" fmla="*/ 98988 w 224"/>
                  <a:gd name="T21" fmla="*/ 152060 h 569"/>
                  <a:gd name="T22" fmla="*/ 94365 w 224"/>
                  <a:gd name="T23" fmla="*/ 99678 h 569"/>
                  <a:gd name="T24" fmla="*/ 85852 w 224"/>
                  <a:gd name="T25" fmla="*/ 158494 h 569"/>
                  <a:gd name="T26" fmla="*/ 72646 w 224"/>
                  <a:gd name="T27" fmla="*/ 280882 h 569"/>
                  <a:gd name="T28" fmla="*/ 39388 w 224"/>
                  <a:gd name="T29" fmla="*/ 278842 h 569"/>
                  <a:gd name="T30" fmla="*/ 25335 w 224"/>
                  <a:gd name="T31" fmla="*/ 160364 h 569"/>
                  <a:gd name="T32" fmla="*/ 16605 w 224"/>
                  <a:gd name="T33" fmla="*/ 102561 h 569"/>
                  <a:gd name="T34" fmla="*/ 12615 w 224"/>
                  <a:gd name="T35" fmla="*/ 153076 h 569"/>
                  <a:gd name="T36" fmla="*/ 6061 w 224"/>
                  <a:gd name="T37" fmla="*/ 180094 h 569"/>
                  <a:gd name="T38" fmla="*/ 421 w 224"/>
                  <a:gd name="T39" fmla="*/ 150607 h 569"/>
                  <a:gd name="T40" fmla="*/ 3499 w 224"/>
                  <a:gd name="T41" fmla="*/ 90791 h 569"/>
                  <a:gd name="T42" fmla="*/ 11596 w 224"/>
                  <a:gd name="T43" fmla="*/ 69233 h 569"/>
                  <a:gd name="T44" fmla="*/ 51405 w 224"/>
                  <a:gd name="T45" fmla="*/ 61244 h 569"/>
                  <a:gd name="T46" fmla="*/ 52111 w 224"/>
                  <a:gd name="T47" fmla="*/ 49857 h 56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224" h="569">
                    <a:moveTo>
                      <a:pt x="103" y="101"/>
                    </a:moveTo>
                    <a:cubicBezTo>
                      <a:pt x="87" y="94"/>
                      <a:pt x="75" y="75"/>
                      <a:pt x="74" y="50"/>
                    </a:cubicBezTo>
                    <a:cubicBezTo>
                      <a:pt x="72" y="26"/>
                      <a:pt x="90" y="0"/>
                      <a:pt x="121" y="1"/>
                    </a:cubicBezTo>
                    <a:cubicBezTo>
                      <a:pt x="152" y="2"/>
                      <a:pt x="172" y="18"/>
                      <a:pt x="171" y="52"/>
                    </a:cubicBezTo>
                    <a:cubicBezTo>
                      <a:pt x="170" y="85"/>
                      <a:pt x="151" y="96"/>
                      <a:pt x="135" y="101"/>
                    </a:cubicBezTo>
                    <a:cubicBezTo>
                      <a:pt x="132" y="111"/>
                      <a:pt x="132" y="118"/>
                      <a:pt x="134" y="124"/>
                    </a:cubicBezTo>
                    <a:cubicBezTo>
                      <a:pt x="151" y="131"/>
                      <a:pt x="194" y="132"/>
                      <a:pt x="209" y="145"/>
                    </a:cubicBezTo>
                    <a:cubicBezTo>
                      <a:pt x="224" y="156"/>
                      <a:pt x="219" y="175"/>
                      <a:pt x="221" y="204"/>
                    </a:cubicBezTo>
                    <a:lnTo>
                      <a:pt x="218" y="321"/>
                    </a:lnTo>
                    <a:cubicBezTo>
                      <a:pt x="216" y="348"/>
                      <a:pt x="212" y="367"/>
                      <a:pt x="209" y="365"/>
                    </a:cubicBezTo>
                    <a:cubicBezTo>
                      <a:pt x="199" y="370"/>
                      <a:pt x="200" y="335"/>
                      <a:pt x="196" y="308"/>
                    </a:cubicBezTo>
                    <a:lnTo>
                      <a:pt x="187" y="202"/>
                    </a:lnTo>
                    <a:cubicBezTo>
                      <a:pt x="182" y="204"/>
                      <a:pt x="177" y="260"/>
                      <a:pt x="170" y="321"/>
                    </a:cubicBezTo>
                    <a:lnTo>
                      <a:pt x="144" y="569"/>
                    </a:lnTo>
                    <a:lnTo>
                      <a:pt x="78" y="565"/>
                    </a:lnTo>
                    <a:lnTo>
                      <a:pt x="50" y="325"/>
                    </a:lnTo>
                    <a:cubicBezTo>
                      <a:pt x="39" y="255"/>
                      <a:pt x="37" y="211"/>
                      <a:pt x="33" y="208"/>
                    </a:cubicBezTo>
                    <a:lnTo>
                      <a:pt x="25" y="310"/>
                    </a:lnTo>
                    <a:cubicBezTo>
                      <a:pt x="22" y="336"/>
                      <a:pt x="16" y="366"/>
                      <a:pt x="12" y="365"/>
                    </a:cubicBezTo>
                    <a:cubicBezTo>
                      <a:pt x="4" y="365"/>
                      <a:pt x="2" y="335"/>
                      <a:pt x="1" y="305"/>
                    </a:cubicBezTo>
                    <a:cubicBezTo>
                      <a:pt x="0" y="275"/>
                      <a:pt x="3" y="212"/>
                      <a:pt x="7" y="184"/>
                    </a:cubicBezTo>
                    <a:cubicBezTo>
                      <a:pt x="12" y="157"/>
                      <a:pt x="7" y="150"/>
                      <a:pt x="23" y="140"/>
                    </a:cubicBezTo>
                    <a:cubicBezTo>
                      <a:pt x="39" y="131"/>
                      <a:pt x="89" y="131"/>
                      <a:pt x="102" y="124"/>
                    </a:cubicBezTo>
                    <a:cubicBezTo>
                      <a:pt x="106" y="120"/>
                      <a:pt x="108" y="108"/>
                      <a:pt x="103" y="101"/>
                    </a:cubicBezTo>
                    <a:close/>
                  </a:path>
                </a:pathLst>
              </a:custGeom>
              <a:gradFill rotWithShape="1">
                <a:gsLst>
                  <a:gs pos="0">
                    <a:srgbClr val="A4A4A4"/>
                  </a:gs>
                  <a:gs pos="100000">
                    <a:srgbClr val="EAEAEA"/>
                  </a:gs>
                </a:gsLst>
                <a:lin ang="18900000" scaled="1"/>
              </a:gradFill>
              <a:ln w="9525">
                <a:round/>
                <a:headEnd/>
                <a:tailEnd/>
              </a:ln>
              <a:effectLst/>
              <a:scene3d>
                <a:camera prst="legacyPerspectiveTopLeft">
                  <a:rot lat="0" lon="19799986" rev="0"/>
                </a:camera>
                <a:lightRig rig="legacyFlat3" dir="t"/>
              </a:scene3d>
              <a:sp3d extrusionH="36500" prstMaterial="legacyPlastic">
                <a:bevelT w="13500" h="13500" prst="angle"/>
                <a:bevelB w="13500" h="13500" prst="angle"/>
                <a:extrusionClr>
                  <a:srgbClr val="5F5F5F"/>
                </a:extrusionClr>
              </a:sp3d>
              <a:extLst>
                <a:ext uri="{AF507438-7753-43E0-B8FC-AC1667EBCBE1}">
                  <a14:hiddenEffects xmlns:a14="http://schemas.microsoft.com/office/drawing/2010/main" xmlns="">
                    <a:effectLst>
                      <a:outerShdw sy="50000" rotWithShape="0">
                        <a:srgbClr val="1C1C1C">
                          <a:alpha val="50000"/>
                        </a:srgbClr>
                      </a:outerShdw>
                    </a:effectLst>
                  </a14:hiddenEffects>
                </a:ext>
              </a:extLst>
            </p:spPr>
            <p:txBody>
              <a:bodyPr>
                <a:flatTx/>
              </a:bodyPr>
              <a:lstStyle/>
              <a:p>
                <a:endParaRPr lang="tr-TR"/>
              </a:p>
            </p:txBody>
          </p:sp>
          <p:sp>
            <p:nvSpPr>
              <p:cNvPr id="104495" name="Freeform 26"/>
              <p:cNvSpPr>
                <a:spLocks/>
              </p:cNvSpPr>
              <p:nvPr/>
            </p:nvSpPr>
            <p:spPr bwMode="gray">
              <a:xfrm flipH="1">
                <a:off x="313" y="2837"/>
                <a:ext cx="433" cy="1097"/>
              </a:xfrm>
              <a:custGeom>
                <a:avLst/>
                <a:gdLst>
                  <a:gd name="T0" fmla="*/ 10388 w 224"/>
                  <a:gd name="T1" fmla="*/ 10018 h 569"/>
                  <a:gd name="T2" fmla="*/ 7454 w 224"/>
                  <a:gd name="T3" fmla="*/ 4928 h 569"/>
                  <a:gd name="T4" fmla="*/ 12199 w 224"/>
                  <a:gd name="T5" fmla="*/ 108 h 569"/>
                  <a:gd name="T6" fmla="*/ 17270 w 224"/>
                  <a:gd name="T7" fmla="*/ 5136 h 569"/>
                  <a:gd name="T8" fmla="*/ 13632 w 224"/>
                  <a:gd name="T9" fmla="*/ 10018 h 569"/>
                  <a:gd name="T10" fmla="*/ 13516 w 224"/>
                  <a:gd name="T11" fmla="*/ 12281 h 569"/>
                  <a:gd name="T12" fmla="*/ 21086 w 224"/>
                  <a:gd name="T13" fmla="*/ 14381 h 569"/>
                  <a:gd name="T14" fmla="*/ 22271 w 224"/>
                  <a:gd name="T15" fmla="*/ 20187 h 569"/>
                  <a:gd name="T16" fmla="*/ 21963 w 224"/>
                  <a:gd name="T17" fmla="*/ 31776 h 569"/>
                  <a:gd name="T18" fmla="*/ 21086 w 224"/>
                  <a:gd name="T19" fmla="*/ 36147 h 569"/>
                  <a:gd name="T20" fmla="*/ 19785 w 224"/>
                  <a:gd name="T21" fmla="*/ 30490 h 569"/>
                  <a:gd name="T22" fmla="*/ 18836 w 224"/>
                  <a:gd name="T23" fmla="*/ 19979 h 569"/>
                  <a:gd name="T24" fmla="*/ 17161 w 224"/>
                  <a:gd name="T25" fmla="*/ 31776 h 569"/>
                  <a:gd name="T26" fmla="*/ 14490 w 224"/>
                  <a:gd name="T27" fmla="*/ 56338 h 569"/>
                  <a:gd name="T28" fmla="*/ 7873 w 224"/>
                  <a:gd name="T29" fmla="*/ 55941 h 569"/>
                  <a:gd name="T30" fmla="*/ 5070 w 224"/>
                  <a:gd name="T31" fmla="*/ 32204 h 569"/>
                  <a:gd name="T32" fmla="*/ 3352 w 224"/>
                  <a:gd name="T33" fmla="*/ 20589 h 569"/>
                  <a:gd name="T34" fmla="*/ 2515 w 224"/>
                  <a:gd name="T35" fmla="*/ 30714 h 569"/>
                  <a:gd name="T36" fmla="*/ 1185 w 224"/>
                  <a:gd name="T37" fmla="*/ 36147 h 569"/>
                  <a:gd name="T38" fmla="*/ 108 w 224"/>
                  <a:gd name="T39" fmla="*/ 30197 h 569"/>
                  <a:gd name="T40" fmla="*/ 729 w 224"/>
                  <a:gd name="T41" fmla="*/ 18225 h 569"/>
                  <a:gd name="T42" fmla="*/ 2291 w 224"/>
                  <a:gd name="T43" fmla="*/ 13872 h 569"/>
                  <a:gd name="T44" fmla="*/ 10280 w 224"/>
                  <a:gd name="T45" fmla="*/ 12281 h 569"/>
                  <a:gd name="T46" fmla="*/ 10388 w 224"/>
                  <a:gd name="T47" fmla="*/ 10018 h 56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224" h="569">
                    <a:moveTo>
                      <a:pt x="103" y="101"/>
                    </a:moveTo>
                    <a:cubicBezTo>
                      <a:pt x="87" y="94"/>
                      <a:pt x="75" y="75"/>
                      <a:pt x="74" y="50"/>
                    </a:cubicBezTo>
                    <a:cubicBezTo>
                      <a:pt x="72" y="26"/>
                      <a:pt x="90" y="0"/>
                      <a:pt x="121" y="1"/>
                    </a:cubicBezTo>
                    <a:cubicBezTo>
                      <a:pt x="152" y="2"/>
                      <a:pt x="172" y="18"/>
                      <a:pt x="171" y="52"/>
                    </a:cubicBezTo>
                    <a:cubicBezTo>
                      <a:pt x="170" y="85"/>
                      <a:pt x="151" y="96"/>
                      <a:pt x="135" y="101"/>
                    </a:cubicBezTo>
                    <a:cubicBezTo>
                      <a:pt x="132" y="111"/>
                      <a:pt x="132" y="118"/>
                      <a:pt x="134" y="124"/>
                    </a:cubicBezTo>
                    <a:cubicBezTo>
                      <a:pt x="151" y="131"/>
                      <a:pt x="194" y="132"/>
                      <a:pt x="209" y="145"/>
                    </a:cubicBezTo>
                    <a:cubicBezTo>
                      <a:pt x="224" y="156"/>
                      <a:pt x="219" y="175"/>
                      <a:pt x="221" y="204"/>
                    </a:cubicBezTo>
                    <a:lnTo>
                      <a:pt x="218" y="321"/>
                    </a:lnTo>
                    <a:cubicBezTo>
                      <a:pt x="216" y="348"/>
                      <a:pt x="212" y="367"/>
                      <a:pt x="209" y="365"/>
                    </a:cubicBezTo>
                    <a:cubicBezTo>
                      <a:pt x="199" y="370"/>
                      <a:pt x="200" y="335"/>
                      <a:pt x="196" y="308"/>
                    </a:cubicBezTo>
                    <a:lnTo>
                      <a:pt x="187" y="202"/>
                    </a:lnTo>
                    <a:cubicBezTo>
                      <a:pt x="182" y="204"/>
                      <a:pt x="177" y="260"/>
                      <a:pt x="170" y="321"/>
                    </a:cubicBezTo>
                    <a:lnTo>
                      <a:pt x="144" y="569"/>
                    </a:lnTo>
                    <a:lnTo>
                      <a:pt x="78" y="565"/>
                    </a:lnTo>
                    <a:lnTo>
                      <a:pt x="50" y="325"/>
                    </a:lnTo>
                    <a:cubicBezTo>
                      <a:pt x="39" y="255"/>
                      <a:pt x="37" y="211"/>
                      <a:pt x="33" y="208"/>
                    </a:cubicBezTo>
                    <a:lnTo>
                      <a:pt x="25" y="310"/>
                    </a:lnTo>
                    <a:cubicBezTo>
                      <a:pt x="22" y="336"/>
                      <a:pt x="16" y="366"/>
                      <a:pt x="12" y="365"/>
                    </a:cubicBezTo>
                    <a:cubicBezTo>
                      <a:pt x="4" y="365"/>
                      <a:pt x="2" y="335"/>
                      <a:pt x="1" y="305"/>
                    </a:cubicBezTo>
                    <a:cubicBezTo>
                      <a:pt x="0" y="275"/>
                      <a:pt x="3" y="212"/>
                      <a:pt x="7" y="184"/>
                    </a:cubicBezTo>
                    <a:cubicBezTo>
                      <a:pt x="12" y="157"/>
                      <a:pt x="7" y="150"/>
                      <a:pt x="23" y="140"/>
                    </a:cubicBezTo>
                    <a:cubicBezTo>
                      <a:pt x="39" y="131"/>
                      <a:pt x="89" y="131"/>
                      <a:pt x="102" y="124"/>
                    </a:cubicBezTo>
                    <a:cubicBezTo>
                      <a:pt x="106" y="120"/>
                      <a:pt x="108" y="108"/>
                      <a:pt x="103" y="101"/>
                    </a:cubicBezTo>
                    <a:close/>
                  </a:path>
                </a:pathLst>
              </a:custGeom>
              <a:gradFill rotWithShape="1">
                <a:gsLst>
                  <a:gs pos="0">
                    <a:srgbClr val="9C9C9C"/>
                  </a:gs>
                  <a:gs pos="100000">
                    <a:srgbClr val="EAEAEA"/>
                  </a:gs>
                </a:gsLst>
                <a:lin ang="18900000" scaled="1"/>
              </a:gradFill>
              <a:ln w="9525">
                <a:round/>
                <a:headEnd/>
                <a:tailEnd/>
              </a:ln>
              <a:effectLst/>
              <a:scene3d>
                <a:camera prst="legacyPerspectiveTopLeft">
                  <a:rot lat="0" lon="20099988" rev="0"/>
                </a:camera>
                <a:lightRig rig="legacyFlat3" dir="t"/>
              </a:scene3d>
              <a:sp3d extrusionH="36500" prstMaterial="legacyPlastic">
                <a:bevelT w="13500" h="13500" prst="angle"/>
                <a:bevelB w="13500" h="13500" prst="angle"/>
                <a:extrusionClr>
                  <a:srgbClr val="5F5F5F"/>
                </a:extrusionClr>
              </a:sp3d>
              <a:extLst>
                <a:ext uri="{AF507438-7753-43E0-B8FC-AC1667EBCBE1}">
                  <a14:hiddenEffects xmlns:a14="http://schemas.microsoft.com/office/drawing/2010/main" xmlns="">
                    <a:effectLst>
                      <a:outerShdw sy="50000" rotWithShape="0">
                        <a:srgbClr val="1C1C1C">
                          <a:alpha val="50000"/>
                        </a:srgbClr>
                      </a:outerShdw>
                    </a:effectLst>
                  </a14:hiddenEffects>
                </a:ext>
              </a:extLst>
            </p:spPr>
            <p:txBody>
              <a:bodyPr>
                <a:flatTx/>
              </a:bodyPr>
              <a:lstStyle/>
              <a:p>
                <a:endParaRPr lang="tr-TR"/>
              </a:p>
            </p:txBody>
          </p:sp>
        </p:grpSp>
      </p:grpSp>
      <p:sp>
        <p:nvSpPr>
          <p:cNvPr id="16" name="AutoShape 5"/>
          <p:cNvSpPr>
            <a:spLocks noChangeArrowheads="1"/>
          </p:cNvSpPr>
          <p:nvPr/>
        </p:nvSpPr>
        <p:spPr bwMode="gray">
          <a:xfrm>
            <a:off x="173038" y="1419225"/>
            <a:ext cx="1878012" cy="314325"/>
          </a:xfrm>
          <a:prstGeom prst="roundRect">
            <a:avLst>
              <a:gd name="adj" fmla="val 16667"/>
            </a:avLst>
          </a:prstGeom>
          <a:gradFill rotWithShape="1">
            <a:gsLst>
              <a:gs pos="0">
                <a:srgbClr val="EAEAEA">
                  <a:gamma/>
                  <a:tint val="29412"/>
                  <a:invGamma/>
                </a:srgbClr>
              </a:gs>
              <a:gs pos="100000">
                <a:srgbClr val="EAEAEA"/>
              </a:gs>
            </a:gsLst>
            <a:lin ang="5400000" scaled="1"/>
          </a:gradFill>
          <a:ln w="19050">
            <a:solidFill>
              <a:schemeClr val="tx1">
                <a:lumMod val="75000"/>
                <a:lumOff val="25000"/>
              </a:schemeClr>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285750" indent="-285750" fontAlgn="ctr">
              <a:spcBef>
                <a:spcPts val="0"/>
              </a:spcBef>
              <a:spcAft>
                <a:spcPts val="0"/>
              </a:spcAft>
              <a:buFont typeface="Wingdings" pitchFamily="2" charset="2"/>
              <a:buChar char="Ø"/>
              <a:defRPr/>
            </a:pPr>
            <a:endParaRPr lang="tr-TR" sz="1300" dirty="0">
              <a:latin typeface="+mn-lt"/>
              <a:cs typeface="+mn-cs"/>
            </a:endParaRPr>
          </a:p>
          <a:p>
            <a:pPr fontAlgn="ctr">
              <a:spcBef>
                <a:spcPts val="0"/>
              </a:spcBef>
              <a:spcAft>
                <a:spcPts val="0"/>
              </a:spcAft>
              <a:defRPr/>
            </a:pPr>
            <a:r>
              <a:rPr lang="tr-TR" sz="1300" dirty="0">
                <a:latin typeface="Calibri" pitchFamily="34" charset="0"/>
                <a:cs typeface="Calibri" pitchFamily="34" charset="0"/>
              </a:rPr>
              <a:t>Özel Sektör (KOBİLER)</a:t>
            </a:r>
          </a:p>
          <a:p>
            <a:pPr fontAlgn="auto">
              <a:spcBef>
                <a:spcPts val="0"/>
              </a:spcBef>
              <a:spcAft>
                <a:spcPts val="0"/>
              </a:spcAft>
              <a:defRPr/>
            </a:pPr>
            <a:endParaRPr lang="tr-TR" sz="1300" dirty="0">
              <a:latin typeface="+mn-lt"/>
              <a:cs typeface="+mn-cs"/>
            </a:endParaRPr>
          </a:p>
        </p:txBody>
      </p:sp>
      <p:sp>
        <p:nvSpPr>
          <p:cNvPr id="17" name="AutoShape 5"/>
          <p:cNvSpPr>
            <a:spLocks noChangeArrowheads="1"/>
          </p:cNvSpPr>
          <p:nvPr/>
        </p:nvSpPr>
        <p:spPr bwMode="gray">
          <a:xfrm>
            <a:off x="306388" y="1765300"/>
            <a:ext cx="1878012" cy="620713"/>
          </a:xfrm>
          <a:prstGeom prst="roundRect">
            <a:avLst>
              <a:gd name="adj" fmla="val 16667"/>
            </a:avLst>
          </a:prstGeom>
          <a:gradFill rotWithShape="1">
            <a:gsLst>
              <a:gs pos="0">
                <a:srgbClr val="EAEAEA">
                  <a:gamma/>
                  <a:tint val="29412"/>
                  <a:invGamma/>
                </a:srgbClr>
              </a:gs>
              <a:gs pos="100000">
                <a:srgbClr val="EAEAEA"/>
              </a:gs>
            </a:gsLst>
            <a:lin ang="5400000" scaled="1"/>
          </a:gradFill>
          <a:ln w="19050">
            <a:solidFill>
              <a:schemeClr val="tx1">
                <a:lumMod val="75000"/>
                <a:lumOff val="25000"/>
              </a:schemeClr>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fontAlgn="ctr">
              <a:spcBef>
                <a:spcPts val="0"/>
              </a:spcBef>
              <a:spcAft>
                <a:spcPts val="0"/>
              </a:spcAft>
              <a:defRPr/>
            </a:pPr>
            <a:endParaRPr lang="tr-TR" sz="1300" dirty="0">
              <a:latin typeface="+mn-lt"/>
              <a:cs typeface="+mn-cs"/>
            </a:endParaRPr>
          </a:p>
          <a:p>
            <a:pPr fontAlgn="ctr">
              <a:spcBef>
                <a:spcPts val="0"/>
              </a:spcBef>
              <a:spcAft>
                <a:spcPts val="0"/>
              </a:spcAft>
              <a:defRPr/>
            </a:pPr>
            <a:r>
              <a:rPr lang="tr-TR" sz="1300" dirty="0">
                <a:latin typeface="Calibri" pitchFamily="34" charset="0"/>
                <a:cs typeface="Calibri" pitchFamily="34" charset="0"/>
              </a:rPr>
              <a:t>Küçük Ölçekli Altyapı /</a:t>
            </a:r>
          </a:p>
          <a:p>
            <a:pPr fontAlgn="ctr">
              <a:spcBef>
                <a:spcPts val="0"/>
              </a:spcBef>
              <a:spcAft>
                <a:spcPts val="0"/>
              </a:spcAft>
              <a:defRPr/>
            </a:pPr>
            <a:r>
              <a:rPr lang="tr-TR" sz="1300" dirty="0">
                <a:latin typeface="Calibri" pitchFamily="34" charset="0"/>
                <a:cs typeface="Calibri" pitchFamily="34" charset="0"/>
              </a:rPr>
              <a:t>Kamu; Yerel Yönetimler</a:t>
            </a:r>
          </a:p>
          <a:p>
            <a:pPr fontAlgn="ctr">
              <a:spcBef>
                <a:spcPts val="0"/>
              </a:spcBef>
              <a:spcAft>
                <a:spcPts val="0"/>
              </a:spcAft>
              <a:defRPr/>
            </a:pPr>
            <a:endParaRPr lang="tr-TR" sz="1300" dirty="0">
              <a:latin typeface="+mn-lt"/>
              <a:cs typeface="+mn-cs"/>
            </a:endParaRPr>
          </a:p>
        </p:txBody>
      </p:sp>
      <p:sp>
        <p:nvSpPr>
          <p:cNvPr id="18" name="AutoShape 5"/>
          <p:cNvSpPr>
            <a:spLocks noChangeArrowheads="1"/>
          </p:cNvSpPr>
          <p:nvPr/>
        </p:nvSpPr>
        <p:spPr bwMode="gray">
          <a:xfrm>
            <a:off x="396875" y="2435225"/>
            <a:ext cx="1878013" cy="420688"/>
          </a:xfrm>
          <a:prstGeom prst="roundRect">
            <a:avLst>
              <a:gd name="adj" fmla="val 16667"/>
            </a:avLst>
          </a:prstGeom>
          <a:gradFill rotWithShape="1">
            <a:gsLst>
              <a:gs pos="0">
                <a:srgbClr val="EAEAEA">
                  <a:gamma/>
                  <a:tint val="29412"/>
                  <a:invGamma/>
                </a:srgbClr>
              </a:gs>
              <a:gs pos="100000">
                <a:srgbClr val="EAEAEA"/>
              </a:gs>
            </a:gsLst>
            <a:lin ang="5400000" scaled="1"/>
          </a:gradFill>
          <a:ln w="19050">
            <a:solidFill>
              <a:schemeClr val="tx1">
                <a:lumMod val="75000"/>
                <a:lumOff val="25000"/>
              </a:schemeClr>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285750" indent="-285750" fontAlgn="ctr">
              <a:spcBef>
                <a:spcPts val="0"/>
              </a:spcBef>
              <a:spcAft>
                <a:spcPts val="0"/>
              </a:spcAft>
              <a:buFont typeface="Wingdings" pitchFamily="2" charset="2"/>
              <a:buChar char="Ø"/>
              <a:defRPr/>
            </a:pPr>
            <a:endParaRPr lang="tr-TR" sz="1300" dirty="0">
              <a:latin typeface="+mn-lt"/>
              <a:cs typeface="+mn-cs"/>
            </a:endParaRPr>
          </a:p>
          <a:p>
            <a:pPr fontAlgn="auto">
              <a:spcBef>
                <a:spcPts val="0"/>
              </a:spcBef>
              <a:spcAft>
                <a:spcPts val="0"/>
              </a:spcAft>
              <a:defRPr/>
            </a:pPr>
            <a:r>
              <a:rPr lang="tr-TR" sz="1300" dirty="0">
                <a:latin typeface="Calibri" pitchFamily="34" charset="0"/>
                <a:ea typeface="Calibri"/>
                <a:cs typeface="Calibri" pitchFamily="34" charset="0"/>
              </a:rPr>
              <a:t>Kar amacı gütmeyen </a:t>
            </a:r>
          </a:p>
          <a:p>
            <a:pPr fontAlgn="auto">
              <a:spcBef>
                <a:spcPts val="0"/>
              </a:spcBef>
              <a:spcAft>
                <a:spcPts val="0"/>
              </a:spcAft>
              <a:defRPr/>
            </a:pPr>
            <a:r>
              <a:rPr lang="tr-TR" sz="1300" dirty="0">
                <a:latin typeface="Calibri" pitchFamily="34" charset="0"/>
                <a:ea typeface="Calibri"/>
                <a:cs typeface="Calibri" pitchFamily="34" charset="0"/>
              </a:rPr>
              <a:t>tüm kuruluşlar</a:t>
            </a:r>
          </a:p>
          <a:p>
            <a:pPr fontAlgn="auto">
              <a:spcBef>
                <a:spcPts val="0"/>
              </a:spcBef>
              <a:spcAft>
                <a:spcPts val="0"/>
              </a:spcAft>
              <a:defRPr/>
            </a:pPr>
            <a:endParaRPr lang="tr-TR" sz="1300" dirty="0">
              <a:latin typeface="+mn-lt"/>
              <a:cs typeface="+mn-cs"/>
            </a:endParaRPr>
          </a:p>
        </p:txBody>
      </p:sp>
      <p:sp>
        <p:nvSpPr>
          <p:cNvPr id="23" name="Satır Belirtme Çizgisi 3 22"/>
          <p:cNvSpPr/>
          <p:nvPr/>
        </p:nvSpPr>
        <p:spPr>
          <a:xfrm>
            <a:off x="2628900" y="1270000"/>
            <a:ext cx="1995488" cy="288925"/>
          </a:xfrm>
          <a:prstGeom prst="borderCallout3">
            <a:avLst>
              <a:gd name="adj1" fmla="val 51714"/>
              <a:gd name="adj2" fmla="val 264"/>
              <a:gd name="adj3" fmla="val 293"/>
              <a:gd name="adj4" fmla="val -19164"/>
              <a:gd name="adj5" fmla="val 84776"/>
              <a:gd name="adj6" fmla="val -15954"/>
              <a:gd name="adj7" fmla="val 95094"/>
              <a:gd name="adj8" fmla="val -29258"/>
            </a:avLst>
          </a:prstGeom>
        </p:spPr>
        <p:style>
          <a:lnRef idx="1">
            <a:schemeClr val="dk1"/>
          </a:lnRef>
          <a:fillRef idx="2">
            <a:schemeClr val="dk1"/>
          </a:fillRef>
          <a:effectRef idx="1">
            <a:schemeClr val="dk1"/>
          </a:effectRef>
          <a:fontRef idx="minor">
            <a:schemeClr val="dk1"/>
          </a:fontRef>
        </p:style>
        <p:txBody>
          <a:bodyPr anchor="ctr"/>
          <a:lstStyle/>
          <a:p>
            <a:pPr algn="ctr" fontAlgn="auto">
              <a:spcBef>
                <a:spcPts val="0"/>
              </a:spcBef>
              <a:spcAft>
                <a:spcPts val="0"/>
              </a:spcAft>
              <a:defRPr/>
            </a:pPr>
            <a:r>
              <a:rPr lang="tr-TR" b="1" dirty="0">
                <a:latin typeface="Calibri" pitchFamily="34" charset="0"/>
                <a:cs typeface="Calibri" pitchFamily="34" charset="0"/>
              </a:rPr>
              <a:t>Azami %50</a:t>
            </a:r>
          </a:p>
        </p:txBody>
      </p:sp>
      <p:sp>
        <p:nvSpPr>
          <p:cNvPr id="24" name="Satır Belirtme Çizgisi 3 23"/>
          <p:cNvSpPr/>
          <p:nvPr/>
        </p:nvSpPr>
        <p:spPr>
          <a:xfrm>
            <a:off x="2628900" y="1627188"/>
            <a:ext cx="1995488" cy="565150"/>
          </a:xfrm>
          <a:prstGeom prst="borderCallout3">
            <a:avLst>
              <a:gd name="adj1" fmla="val 51714"/>
              <a:gd name="adj2" fmla="val 264"/>
              <a:gd name="adj3" fmla="val 2070"/>
              <a:gd name="adj4" fmla="val -17943"/>
              <a:gd name="adj5" fmla="val 59227"/>
              <a:gd name="adj6" fmla="val -14268"/>
              <a:gd name="adj7" fmla="val 75068"/>
              <a:gd name="adj8" fmla="val -22739"/>
            </a:avLst>
          </a:prstGeom>
        </p:spPr>
        <p:style>
          <a:lnRef idx="1">
            <a:schemeClr val="dk1"/>
          </a:lnRef>
          <a:fillRef idx="2">
            <a:schemeClr val="dk1"/>
          </a:fillRef>
          <a:effectRef idx="1">
            <a:schemeClr val="dk1"/>
          </a:effectRef>
          <a:fontRef idx="minor">
            <a:schemeClr val="dk1"/>
          </a:fontRef>
        </p:style>
        <p:txBody>
          <a:bodyPr anchor="ctr"/>
          <a:lstStyle/>
          <a:p>
            <a:pPr fontAlgn="auto">
              <a:lnSpc>
                <a:spcPct val="115000"/>
              </a:lnSpc>
              <a:spcBef>
                <a:spcPts val="0"/>
              </a:spcBef>
              <a:spcAft>
                <a:spcPts val="0"/>
              </a:spcAft>
              <a:tabLst>
                <a:tab pos="90170" algn="l"/>
              </a:tabLst>
              <a:defRPr/>
            </a:pPr>
            <a:r>
              <a:rPr lang="tr-TR" sz="1400" b="1" dirty="0">
                <a:latin typeface="Calibri" pitchFamily="34" charset="0"/>
                <a:ea typeface="Calibri"/>
                <a:cs typeface="Calibri" pitchFamily="34" charset="0"/>
              </a:rPr>
              <a:t>En az %25, en fazla %50, %75’e arttırılabilir</a:t>
            </a:r>
          </a:p>
        </p:txBody>
      </p:sp>
      <p:sp>
        <p:nvSpPr>
          <p:cNvPr id="27" name="Satır Belirtme Çizgisi 3 26"/>
          <p:cNvSpPr/>
          <p:nvPr/>
        </p:nvSpPr>
        <p:spPr>
          <a:xfrm>
            <a:off x="2654300" y="2278063"/>
            <a:ext cx="1997075" cy="565150"/>
          </a:xfrm>
          <a:prstGeom prst="borderCallout3">
            <a:avLst>
              <a:gd name="adj1" fmla="val 51714"/>
              <a:gd name="adj2" fmla="val 264"/>
              <a:gd name="adj3" fmla="val 2070"/>
              <a:gd name="adj4" fmla="val -17943"/>
              <a:gd name="adj5" fmla="val 51735"/>
              <a:gd name="adj6" fmla="val -12521"/>
              <a:gd name="adj7" fmla="val 69449"/>
              <a:gd name="adj8" fmla="val -19827"/>
            </a:avLst>
          </a:prstGeom>
        </p:spPr>
        <p:style>
          <a:lnRef idx="1">
            <a:schemeClr val="dk1"/>
          </a:lnRef>
          <a:fillRef idx="2">
            <a:schemeClr val="dk1"/>
          </a:fillRef>
          <a:effectRef idx="1">
            <a:schemeClr val="dk1"/>
          </a:effectRef>
          <a:fontRef idx="minor">
            <a:schemeClr val="dk1"/>
          </a:fontRef>
        </p:style>
        <p:txBody>
          <a:bodyPr anchor="ctr"/>
          <a:lstStyle/>
          <a:p>
            <a:pPr fontAlgn="auto">
              <a:lnSpc>
                <a:spcPct val="115000"/>
              </a:lnSpc>
              <a:spcBef>
                <a:spcPts val="0"/>
              </a:spcBef>
              <a:spcAft>
                <a:spcPts val="0"/>
              </a:spcAft>
              <a:tabLst>
                <a:tab pos="90170" algn="l"/>
              </a:tabLst>
              <a:defRPr/>
            </a:pPr>
            <a:r>
              <a:rPr lang="tr-TR" sz="1600" b="1" dirty="0">
                <a:latin typeface="Calibri" pitchFamily="34" charset="0"/>
                <a:ea typeface="Calibri"/>
                <a:cs typeface="Calibri" pitchFamily="34" charset="0"/>
              </a:rPr>
              <a:t>En fazla %75, %90’a kadar arttırılabilir</a:t>
            </a:r>
          </a:p>
        </p:txBody>
      </p:sp>
      <p:cxnSp>
        <p:nvCxnSpPr>
          <p:cNvPr id="29" name="Dirsek Bağlayıcısı 28"/>
          <p:cNvCxnSpPr>
            <a:stCxn id="16" idx="1"/>
            <a:endCxn id="83" idx="0"/>
          </p:cNvCxnSpPr>
          <p:nvPr/>
        </p:nvCxnSpPr>
        <p:spPr>
          <a:xfrm rot="10800000" flipH="1" flipV="1">
            <a:off x="173038" y="1576388"/>
            <a:ext cx="4021137" cy="1860550"/>
          </a:xfrm>
          <a:prstGeom prst="bentConnector4">
            <a:avLst>
              <a:gd name="adj1" fmla="val -78"/>
              <a:gd name="adj2" fmla="val 83992"/>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1" name="Dirsek Bağlayıcısı 30"/>
          <p:cNvCxnSpPr>
            <a:stCxn id="17" idx="1"/>
            <a:endCxn id="83" idx="0"/>
          </p:cNvCxnSpPr>
          <p:nvPr/>
        </p:nvCxnSpPr>
        <p:spPr>
          <a:xfrm rot="10800000" flipH="1" flipV="1">
            <a:off x="306388" y="2076450"/>
            <a:ext cx="3887787" cy="1360488"/>
          </a:xfrm>
          <a:prstGeom prst="bentConnector4">
            <a:avLst>
              <a:gd name="adj1" fmla="val -3302"/>
              <a:gd name="adj2" fmla="val 78111"/>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9" name="Dirsek Bağlayıcısı 38"/>
          <p:cNvCxnSpPr>
            <a:stCxn id="18" idx="1"/>
            <a:endCxn id="83" idx="0"/>
          </p:cNvCxnSpPr>
          <p:nvPr/>
        </p:nvCxnSpPr>
        <p:spPr>
          <a:xfrm rot="10800000" flipH="1" flipV="1">
            <a:off x="396875" y="2644775"/>
            <a:ext cx="3797300" cy="792163"/>
          </a:xfrm>
          <a:prstGeom prst="bentConnector4">
            <a:avLst>
              <a:gd name="adj1" fmla="val -6020"/>
              <a:gd name="adj2" fmla="val 62357"/>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67" name="Yuvarlatılmış Dikdörtgen 66"/>
          <p:cNvSpPr/>
          <p:nvPr/>
        </p:nvSpPr>
        <p:spPr>
          <a:xfrm>
            <a:off x="5680909" y="1376272"/>
            <a:ext cx="2788179" cy="365265"/>
          </a:xfrm>
          <a:prstGeom prst="roundRect">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r>
              <a:rPr lang="tr-TR" dirty="0">
                <a:latin typeface="Calibri" pitchFamily="34" charset="0"/>
                <a:cs typeface="Calibri" pitchFamily="34" charset="0"/>
              </a:rPr>
              <a:t>Doğrudan Faaliyet Desteği</a:t>
            </a:r>
          </a:p>
        </p:txBody>
      </p:sp>
      <p:sp>
        <p:nvSpPr>
          <p:cNvPr id="69" name="AutoShape 5"/>
          <p:cNvSpPr>
            <a:spLocks noChangeArrowheads="1"/>
          </p:cNvSpPr>
          <p:nvPr/>
        </p:nvSpPr>
        <p:spPr bwMode="gray">
          <a:xfrm>
            <a:off x="5207000" y="1906588"/>
            <a:ext cx="2101850" cy="1262062"/>
          </a:xfrm>
          <a:prstGeom prst="roundRect">
            <a:avLst>
              <a:gd name="adj" fmla="val 16667"/>
            </a:avLst>
          </a:prstGeom>
          <a:gradFill rotWithShape="1">
            <a:gsLst>
              <a:gs pos="0">
                <a:srgbClr val="F9F9F9"/>
              </a:gs>
              <a:gs pos="100000">
                <a:srgbClr val="EAEAEA"/>
              </a:gs>
            </a:gsLst>
            <a:lin ang="5400000" scaled="1"/>
          </a:gradFill>
          <a:ln w="19050">
            <a:solidFill>
              <a:schemeClr val="accent2"/>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nSpc>
                <a:spcPct val="115000"/>
              </a:lnSpc>
              <a:tabLst>
                <a:tab pos="88900" algn="l"/>
              </a:tabLst>
            </a:pPr>
            <a:r>
              <a:rPr lang="tr-TR" sz="1400" dirty="0">
                <a:latin typeface="Calibri" pitchFamily="34" charset="0"/>
                <a:ea typeface="Calibri" pitchFamily="34" charset="0"/>
                <a:cs typeface="Calibri" pitchFamily="34" charset="0"/>
              </a:rPr>
              <a:t>Kamu kurum ve Kuruluşları,</a:t>
            </a:r>
          </a:p>
          <a:p>
            <a:pPr>
              <a:lnSpc>
                <a:spcPct val="115000"/>
              </a:lnSpc>
              <a:tabLst>
                <a:tab pos="88900" algn="l"/>
              </a:tabLst>
            </a:pPr>
            <a:r>
              <a:rPr lang="tr-TR" sz="1400" dirty="0">
                <a:latin typeface="Calibri" pitchFamily="34" charset="0"/>
                <a:ea typeface="Calibri" pitchFamily="34" charset="0"/>
                <a:cs typeface="Calibri" pitchFamily="34" charset="0"/>
              </a:rPr>
              <a:t>Üniversiteler, Meslek</a:t>
            </a:r>
          </a:p>
          <a:p>
            <a:pPr>
              <a:lnSpc>
                <a:spcPct val="115000"/>
              </a:lnSpc>
              <a:tabLst>
                <a:tab pos="88900" algn="l"/>
              </a:tabLst>
            </a:pPr>
            <a:r>
              <a:rPr lang="tr-TR" sz="1400" dirty="0">
                <a:latin typeface="Calibri" pitchFamily="34" charset="0"/>
                <a:ea typeface="Calibri" pitchFamily="34" charset="0"/>
                <a:cs typeface="Calibri" pitchFamily="34" charset="0"/>
              </a:rPr>
              <a:t>kuruluşları, STK’lar, Birlik </a:t>
            </a:r>
          </a:p>
          <a:p>
            <a:pPr>
              <a:lnSpc>
                <a:spcPct val="115000"/>
              </a:lnSpc>
              <a:tabLst>
                <a:tab pos="88900" algn="l"/>
              </a:tabLst>
            </a:pPr>
            <a:r>
              <a:rPr lang="tr-TR" sz="1400" dirty="0">
                <a:latin typeface="Calibri" pitchFamily="34" charset="0"/>
                <a:ea typeface="Calibri" pitchFamily="34" charset="0"/>
                <a:cs typeface="Calibri" pitchFamily="34" charset="0"/>
              </a:rPr>
              <a:t>ve Kooperatifler</a:t>
            </a:r>
          </a:p>
        </p:txBody>
      </p:sp>
      <p:sp>
        <p:nvSpPr>
          <p:cNvPr id="72" name="Satır Belirtme Çizgisi 3 71"/>
          <p:cNvSpPr/>
          <p:nvPr/>
        </p:nvSpPr>
        <p:spPr>
          <a:xfrm>
            <a:off x="7580893" y="2196097"/>
            <a:ext cx="1383595" cy="564355"/>
          </a:xfrm>
          <a:prstGeom prst="borderCallout3">
            <a:avLst>
              <a:gd name="adj1" fmla="val 51714"/>
              <a:gd name="adj2" fmla="val 264"/>
              <a:gd name="adj3" fmla="val -150"/>
              <a:gd name="adj4" fmla="val -11041"/>
              <a:gd name="adj5" fmla="val 61447"/>
              <a:gd name="adj6" fmla="val -9248"/>
              <a:gd name="adj7" fmla="val 75068"/>
              <a:gd name="adj8" fmla="val -21623"/>
            </a:avLst>
          </a:prstGeom>
        </p:spPr>
        <p:style>
          <a:lnRef idx="1">
            <a:schemeClr val="accent1"/>
          </a:lnRef>
          <a:fillRef idx="3">
            <a:schemeClr val="accent1"/>
          </a:fillRef>
          <a:effectRef idx="2">
            <a:schemeClr val="accent1"/>
          </a:effectRef>
          <a:fontRef idx="minor">
            <a:schemeClr val="lt1"/>
          </a:fontRef>
        </p:style>
        <p:txBody>
          <a:bodyPr anchor="ctr"/>
          <a:lstStyle/>
          <a:p>
            <a:pPr fontAlgn="auto">
              <a:lnSpc>
                <a:spcPct val="115000"/>
              </a:lnSpc>
              <a:spcBef>
                <a:spcPts val="0"/>
              </a:spcBef>
              <a:spcAft>
                <a:spcPts val="0"/>
              </a:spcAft>
              <a:tabLst>
                <a:tab pos="90170" algn="l"/>
              </a:tabLst>
              <a:defRPr/>
            </a:pPr>
            <a:r>
              <a:rPr lang="tr-TR" sz="1700" b="1" dirty="0">
                <a:latin typeface="Calibri" pitchFamily="34" charset="0"/>
                <a:ea typeface="Calibri"/>
                <a:cs typeface="Calibri" pitchFamily="34" charset="0"/>
              </a:rPr>
              <a:t>%100’e kadar</a:t>
            </a:r>
          </a:p>
        </p:txBody>
      </p:sp>
      <p:cxnSp>
        <p:nvCxnSpPr>
          <p:cNvPr id="81" name="Dirsek Bağlayıcısı 80"/>
          <p:cNvCxnSpPr>
            <a:stCxn id="69" idx="2"/>
            <a:endCxn id="83" idx="2"/>
          </p:cNvCxnSpPr>
          <p:nvPr/>
        </p:nvCxnSpPr>
        <p:spPr>
          <a:xfrm rot="5400000">
            <a:off x="5395912" y="2635251"/>
            <a:ext cx="328613" cy="1395412"/>
          </a:xfrm>
          <a:prstGeom prst="bentConnector3">
            <a:avLst>
              <a:gd name="adj1" fmla="val 40455"/>
            </a:avLst>
          </a:prstGeom>
        </p:spPr>
        <p:style>
          <a:lnRef idx="1">
            <a:schemeClr val="accent1"/>
          </a:lnRef>
          <a:fillRef idx="0">
            <a:schemeClr val="accent1"/>
          </a:fillRef>
          <a:effectRef idx="0">
            <a:schemeClr val="accent1"/>
          </a:effectRef>
          <a:fontRef idx="minor">
            <a:schemeClr val="tx1"/>
          </a:fontRef>
        </p:style>
      </p:cxnSp>
      <p:sp>
        <p:nvSpPr>
          <p:cNvPr id="83" name="Yay 82"/>
          <p:cNvSpPr/>
          <p:nvPr/>
        </p:nvSpPr>
        <p:spPr>
          <a:xfrm rot="21232632">
            <a:off x="4195763" y="2976563"/>
            <a:ext cx="668337" cy="1111250"/>
          </a:xfrm>
          <a:prstGeom prst="arc">
            <a:avLst>
              <a:gd name="adj1" fmla="val 12117983"/>
              <a:gd name="adj2" fmla="val 0"/>
            </a:avLst>
          </a:prstGeom>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tr-TR"/>
          </a:p>
        </p:txBody>
      </p:sp>
      <p:sp>
        <p:nvSpPr>
          <p:cNvPr id="100" name="Yuvarlatılmış Dikdörtgen 99"/>
          <p:cNvSpPr/>
          <p:nvPr/>
        </p:nvSpPr>
        <p:spPr>
          <a:xfrm>
            <a:off x="309100" y="4322296"/>
            <a:ext cx="2534708" cy="365265"/>
          </a:xfrm>
          <a:prstGeom prst="roundRect">
            <a:avLst/>
          </a:prstGeom>
          <a:gradFill>
            <a:gsLst>
              <a:gs pos="0">
                <a:srgbClr val="0070C0"/>
              </a:gs>
              <a:gs pos="25000">
                <a:srgbClr val="00B0F0"/>
              </a:gs>
              <a:gs pos="38000">
                <a:srgbClr val="548DEA"/>
              </a:gs>
              <a:gs pos="55000">
                <a:srgbClr val="548DEA"/>
              </a:gs>
              <a:gs pos="80000">
                <a:srgbClr val="001060"/>
              </a:gs>
              <a:gs pos="88000">
                <a:srgbClr val="0070C0"/>
              </a:gs>
              <a:gs pos="100000">
                <a:srgbClr val="001060"/>
              </a:gs>
            </a:gsLst>
          </a:gradFill>
          <a:ln>
            <a:solidFill>
              <a:srgbClr val="00B0F0"/>
            </a:solidFill>
          </a:ln>
        </p:spPr>
        <p:style>
          <a:lnRef idx="1">
            <a:schemeClr val="accent6"/>
          </a:lnRef>
          <a:fillRef idx="3">
            <a:schemeClr val="accent6"/>
          </a:fillRef>
          <a:effectRef idx="2">
            <a:schemeClr val="accent6"/>
          </a:effectRef>
          <a:fontRef idx="minor">
            <a:schemeClr val="lt1"/>
          </a:fontRef>
        </p:style>
        <p:txBody>
          <a:bodyPr anchor="ctr"/>
          <a:lstStyle/>
          <a:p>
            <a:pPr algn="ctr" fontAlgn="auto">
              <a:spcBef>
                <a:spcPts val="0"/>
              </a:spcBef>
              <a:spcAft>
                <a:spcPts val="0"/>
              </a:spcAft>
              <a:defRPr/>
            </a:pPr>
            <a:r>
              <a:rPr lang="tr-TR" dirty="0">
                <a:latin typeface="Calibri" pitchFamily="34" charset="0"/>
                <a:cs typeface="Calibri" pitchFamily="34" charset="0"/>
              </a:rPr>
              <a:t>Güdümlü Proje Desteği</a:t>
            </a:r>
          </a:p>
        </p:txBody>
      </p:sp>
      <p:sp>
        <p:nvSpPr>
          <p:cNvPr id="101" name="AutoShape 5"/>
          <p:cNvSpPr>
            <a:spLocks noChangeArrowheads="1"/>
          </p:cNvSpPr>
          <p:nvPr/>
        </p:nvSpPr>
        <p:spPr bwMode="gray">
          <a:xfrm>
            <a:off x="263525" y="4852988"/>
            <a:ext cx="2363788" cy="1671637"/>
          </a:xfrm>
          <a:prstGeom prst="roundRect">
            <a:avLst>
              <a:gd name="adj" fmla="val 16667"/>
            </a:avLst>
          </a:prstGeom>
          <a:gradFill rotWithShape="1">
            <a:gsLst>
              <a:gs pos="0">
                <a:srgbClr val="F9F9F9"/>
              </a:gs>
              <a:gs pos="100000">
                <a:srgbClr val="EAEAEA"/>
              </a:gs>
            </a:gsLst>
            <a:lin ang="5400000" scaled="1"/>
          </a:gradFill>
          <a:ln w="19050">
            <a:solidFill>
              <a:srgbClr val="0070C0"/>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nSpc>
                <a:spcPct val="115000"/>
              </a:lnSpc>
              <a:tabLst>
                <a:tab pos="88900" algn="l"/>
              </a:tabLst>
            </a:pPr>
            <a:endParaRPr lang="tr-TR" sz="1400" dirty="0">
              <a:ea typeface="Calibri" pitchFamily="34" charset="0"/>
              <a:cs typeface="Times New Roman" pitchFamily="18" charset="0"/>
            </a:endParaRPr>
          </a:p>
          <a:p>
            <a:pPr>
              <a:lnSpc>
                <a:spcPct val="115000"/>
              </a:lnSpc>
              <a:tabLst>
                <a:tab pos="88900" algn="l"/>
              </a:tabLst>
            </a:pPr>
            <a:r>
              <a:rPr lang="tr-TR" sz="1400" dirty="0">
                <a:latin typeface="Calibri" pitchFamily="34" charset="0"/>
                <a:ea typeface="Calibri" pitchFamily="34" charset="0"/>
                <a:cs typeface="Calibri" pitchFamily="34" charset="0"/>
              </a:rPr>
              <a:t>Kamu kurum ve Kuruluşları,</a:t>
            </a:r>
          </a:p>
          <a:p>
            <a:pPr>
              <a:lnSpc>
                <a:spcPct val="115000"/>
              </a:lnSpc>
              <a:tabLst>
                <a:tab pos="88900" algn="l"/>
              </a:tabLst>
            </a:pPr>
            <a:r>
              <a:rPr lang="tr-TR" sz="1400" dirty="0">
                <a:latin typeface="Calibri" pitchFamily="34" charset="0"/>
                <a:ea typeface="Calibri" pitchFamily="34" charset="0"/>
                <a:cs typeface="Calibri" pitchFamily="34" charset="0"/>
              </a:rPr>
              <a:t>Üniversiteler, Meslek</a:t>
            </a:r>
          </a:p>
          <a:p>
            <a:pPr>
              <a:lnSpc>
                <a:spcPct val="115000"/>
              </a:lnSpc>
              <a:tabLst>
                <a:tab pos="88900" algn="l"/>
              </a:tabLst>
            </a:pPr>
            <a:r>
              <a:rPr lang="tr-TR" sz="1400" dirty="0">
                <a:latin typeface="Calibri" pitchFamily="34" charset="0"/>
                <a:ea typeface="Calibri" pitchFamily="34" charset="0"/>
                <a:cs typeface="Calibri" pitchFamily="34" charset="0"/>
              </a:rPr>
              <a:t>kuruluşları, STK’lar, Birlik </a:t>
            </a:r>
          </a:p>
          <a:p>
            <a:pPr>
              <a:lnSpc>
                <a:spcPct val="115000"/>
              </a:lnSpc>
              <a:tabLst>
                <a:tab pos="88900" algn="l"/>
              </a:tabLst>
            </a:pPr>
            <a:r>
              <a:rPr lang="tr-TR" sz="1400" dirty="0">
                <a:latin typeface="Calibri" pitchFamily="34" charset="0"/>
                <a:ea typeface="Calibri" pitchFamily="34" charset="0"/>
                <a:cs typeface="Calibri" pitchFamily="34" charset="0"/>
              </a:rPr>
              <a:t>ve Kooperatifler + OSB, </a:t>
            </a:r>
          </a:p>
          <a:p>
            <a:pPr>
              <a:lnSpc>
                <a:spcPct val="115000"/>
              </a:lnSpc>
              <a:tabLst>
                <a:tab pos="88900" algn="l"/>
              </a:tabLst>
            </a:pPr>
            <a:r>
              <a:rPr lang="tr-TR" sz="1400" dirty="0">
                <a:latin typeface="Calibri" pitchFamily="34" charset="0"/>
                <a:ea typeface="Calibri" pitchFamily="34" charset="0"/>
                <a:cs typeface="Calibri" pitchFamily="34" charset="0"/>
              </a:rPr>
              <a:t>Endüstri Bölgeleri, </a:t>
            </a:r>
            <a:r>
              <a:rPr lang="tr-TR" sz="1400" dirty="0" err="1">
                <a:latin typeface="Calibri" pitchFamily="34" charset="0"/>
                <a:ea typeface="Calibri" pitchFamily="34" charset="0"/>
                <a:cs typeface="Calibri" pitchFamily="34" charset="0"/>
              </a:rPr>
              <a:t>KSS’ler</a:t>
            </a:r>
            <a:r>
              <a:rPr lang="tr-TR" sz="1400" dirty="0">
                <a:latin typeface="Calibri" pitchFamily="34" charset="0"/>
                <a:ea typeface="Calibri" pitchFamily="34" charset="0"/>
                <a:cs typeface="Calibri" pitchFamily="34" charset="0"/>
              </a:rPr>
              <a:t>,</a:t>
            </a:r>
          </a:p>
          <a:p>
            <a:pPr>
              <a:lnSpc>
                <a:spcPct val="115000"/>
              </a:lnSpc>
              <a:tabLst>
                <a:tab pos="88900" algn="l"/>
              </a:tabLst>
            </a:pPr>
            <a:r>
              <a:rPr lang="tr-TR" sz="1400" dirty="0">
                <a:latin typeface="Calibri" pitchFamily="34" charset="0"/>
                <a:ea typeface="Calibri" pitchFamily="34" charset="0"/>
                <a:cs typeface="Calibri" pitchFamily="34" charset="0"/>
              </a:rPr>
              <a:t>Teknoloji Geliştirme Bölgeleri </a:t>
            </a:r>
          </a:p>
          <a:p>
            <a:pPr>
              <a:lnSpc>
                <a:spcPct val="115000"/>
              </a:lnSpc>
              <a:tabLst>
                <a:tab pos="88900" algn="l"/>
              </a:tabLst>
            </a:pPr>
            <a:endParaRPr lang="tr-TR" sz="1400" dirty="0">
              <a:latin typeface="Calibri" pitchFamily="34" charset="0"/>
              <a:ea typeface="Calibri" pitchFamily="34" charset="0"/>
              <a:cs typeface="Calibri" pitchFamily="34" charset="0"/>
            </a:endParaRPr>
          </a:p>
        </p:txBody>
      </p:sp>
      <p:sp>
        <p:nvSpPr>
          <p:cNvPr id="102" name="Satır Belirtme Çizgisi 3 101"/>
          <p:cNvSpPr/>
          <p:nvPr/>
        </p:nvSpPr>
        <p:spPr>
          <a:xfrm>
            <a:off x="7076625" y="4504930"/>
            <a:ext cx="1928572" cy="1732382"/>
          </a:xfrm>
          <a:prstGeom prst="borderCallout3">
            <a:avLst>
              <a:gd name="adj1" fmla="val 51714"/>
              <a:gd name="adj2" fmla="val 264"/>
              <a:gd name="adj3" fmla="val 28772"/>
              <a:gd name="adj4" fmla="val -9112"/>
              <a:gd name="adj5" fmla="val 47709"/>
              <a:gd name="adj6" fmla="val -12391"/>
              <a:gd name="adj7" fmla="val 56420"/>
              <a:gd name="adj8" fmla="val -23129"/>
            </a:avLst>
          </a:prstGeom>
          <a:gradFill>
            <a:gsLst>
              <a:gs pos="0">
                <a:srgbClr val="37F53C"/>
              </a:gs>
              <a:gs pos="25000">
                <a:srgbClr val="00B050"/>
              </a:gs>
              <a:gs pos="38000">
                <a:srgbClr val="1BA528"/>
              </a:gs>
              <a:gs pos="55000">
                <a:srgbClr val="37F53C"/>
              </a:gs>
              <a:gs pos="80000">
                <a:srgbClr val="1BA528"/>
              </a:gs>
              <a:gs pos="88000">
                <a:srgbClr val="37F53C"/>
              </a:gs>
              <a:gs pos="100000">
                <a:srgbClr val="37F53C"/>
              </a:gs>
            </a:gsLst>
          </a:gradFill>
          <a:ln>
            <a:solidFill>
              <a:srgbClr val="1BA528"/>
            </a:solidFill>
          </a:ln>
        </p:spPr>
        <p:style>
          <a:lnRef idx="1">
            <a:schemeClr val="accent6"/>
          </a:lnRef>
          <a:fillRef idx="3">
            <a:schemeClr val="accent6"/>
          </a:fillRef>
          <a:effectRef idx="2">
            <a:schemeClr val="accent6"/>
          </a:effectRef>
          <a:fontRef idx="minor">
            <a:schemeClr val="lt1"/>
          </a:fontRef>
        </p:style>
        <p:txBody>
          <a:bodyPr anchor="ctr"/>
          <a:lstStyle/>
          <a:p>
            <a:pPr algn="ctr" fontAlgn="auto">
              <a:lnSpc>
                <a:spcPct val="115000"/>
              </a:lnSpc>
              <a:spcBef>
                <a:spcPts val="0"/>
              </a:spcBef>
              <a:spcAft>
                <a:spcPts val="0"/>
              </a:spcAft>
              <a:tabLst>
                <a:tab pos="90170" algn="l"/>
              </a:tabLst>
              <a:defRPr/>
            </a:pPr>
            <a:r>
              <a:rPr lang="tr-TR" sz="1400" b="1" dirty="0">
                <a:solidFill>
                  <a:schemeClr val="tx1"/>
                </a:solidFill>
                <a:latin typeface="Calibri" pitchFamily="34" charset="0"/>
                <a:ea typeface="Calibri"/>
                <a:cs typeface="Calibri" pitchFamily="34" charset="0"/>
              </a:rPr>
              <a:t>En fazla iki hafta boyunca uzman görevlendirmesi, veya hizmet alımı yoluyla (</a:t>
            </a:r>
            <a:r>
              <a:rPr lang="tr-TR" sz="1600" b="1" dirty="0">
                <a:solidFill>
                  <a:schemeClr val="tx1"/>
                </a:solidFill>
                <a:latin typeface="Calibri" pitchFamily="34" charset="0"/>
                <a:ea typeface="Calibri"/>
                <a:cs typeface="Calibri" pitchFamily="34" charset="0"/>
              </a:rPr>
              <a:t>en fazla 15 bin TL</a:t>
            </a:r>
            <a:r>
              <a:rPr lang="tr-TR" sz="1400" b="1" dirty="0">
                <a:solidFill>
                  <a:schemeClr val="tx1"/>
                </a:solidFill>
                <a:latin typeface="Calibri" pitchFamily="34" charset="0"/>
                <a:ea typeface="Calibri"/>
                <a:cs typeface="Calibri" pitchFamily="34" charset="0"/>
              </a:rPr>
              <a:t>) destek sağlanması </a:t>
            </a:r>
          </a:p>
        </p:txBody>
      </p:sp>
      <p:cxnSp>
        <p:nvCxnSpPr>
          <p:cNvPr id="104" name="Dirsek Bağlayıcısı 103"/>
          <p:cNvCxnSpPr/>
          <p:nvPr/>
        </p:nvCxnSpPr>
        <p:spPr>
          <a:xfrm rot="10800000" flipV="1">
            <a:off x="258763" y="3128963"/>
            <a:ext cx="3900487" cy="2020887"/>
          </a:xfrm>
          <a:prstGeom prst="bentConnector3">
            <a:avLst>
              <a:gd name="adj1" fmla="val 102649"/>
            </a:avLst>
          </a:prstGeom>
          <a:ln>
            <a:solidFill>
              <a:srgbClr val="4F33F9"/>
            </a:solidFill>
          </a:ln>
        </p:spPr>
        <p:style>
          <a:lnRef idx="1">
            <a:schemeClr val="accent1"/>
          </a:lnRef>
          <a:fillRef idx="0">
            <a:schemeClr val="accent1"/>
          </a:fillRef>
          <a:effectRef idx="0">
            <a:schemeClr val="accent1"/>
          </a:effectRef>
          <a:fontRef idx="minor">
            <a:schemeClr val="tx1"/>
          </a:fontRef>
        </p:style>
      </p:cxnSp>
      <p:sp>
        <p:nvSpPr>
          <p:cNvPr id="129" name="Metin kutusu 128"/>
          <p:cNvSpPr txBox="1">
            <a:spLocks noChangeArrowheads="1"/>
          </p:cNvSpPr>
          <p:nvPr/>
        </p:nvSpPr>
        <p:spPr bwMode="auto">
          <a:xfrm>
            <a:off x="3694113" y="3924300"/>
            <a:ext cx="1874837"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tr-TR" b="1" dirty="0">
                <a:cs typeface="Calibri" pitchFamily="34" charset="0"/>
              </a:rPr>
              <a:t>Konu / Yararlanıcı</a:t>
            </a:r>
          </a:p>
        </p:txBody>
      </p:sp>
      <p:sp>
        <p:nvSpPr>
          <p:cNvPr id="143" name="Yuvarlatılmış Dikdörtgen 142"/>
          <p:cNvSpPr/>
          <p:nvPr/>
        </p:nvSpPr>
        <p:spPr>
          <a:xfrm>
            <a:off x="6372200" y="3957032"/>
            <a:ext cx="2641845" cy="365265"/>
          </a:xfrm>
          <a:prstGeom prst="roundRect">
            <a:avLst/>
          </a:prstGeom>
          <a:gradFill>
            <a:gsLst>
              <a:gs pos="0">
                <a:srgbClr val="37F53C"/>
              </a:gs>
              <a:gs pos="25000">
                <a:srgbClr val="00B050"/>
              </a:gs>
              <a:gs pos="38000">
                <a:srgbClr val="1BA528"/>
              </a:gs>
              <a:gs pos="55000">
                <a:srgbClr val="37F53C"/>
              </a:gs>
              <a:gs pos="80000">
                <a:srgbClr val="1BA528"/>
              </a:gs>
              <a:gs pos="88000">
                <a:srgbClr val="37F53C"/>
              </a:gs>
              <a:gs pos="100000">
                <a:srgbClr val="37F53C"/>
              </a:gs>
            </a:gsLst>
          </a:gradFill>
          <a:ln>
            <a:solidFill>
              <a:srgbClr val="00B0F0"/>
            </a:solidFill>
          </a:ln>
        </p:spPr>
        <p:style>
          <a:lnRef idx="1">
            <a:schemeClr val="accent6"/>
          </a:lnRef>
          <a:fillRef idx="3">
            <a:schemeClr val="accent6"/>
          </a:fillRef>
          <a:effectRef idx="2">
            <a:schemeClr val="accent6"/>
          </a:effectRef>
          <a:fontRef idx="minor">
            <a:schemeClr val="lt1"/>
          </a:fontRef>
        </p:style>
        <p:txBody>
          <a:bodyPr anchor="ctr"/>
          <a:lstStyle/>
          <a:p>
            <a:pPr algn="ctr" fontAlgn="auto">
              <a:spcBef>
                <a:spcPts val="0"/>
              </a:spcBef>
              <a:spcAft>
                <a:spcPts val="0"/>
              </a:spcAft>
              <a:defRPr/>
            </a:pPr>
            <a:r>
              <a:rPr lang="tr-TR" b="1" dirty="0">
                <a:solidFill>
                  <a:schemeClr val="tx1"/>
                </a:solidFill>
                <a:latin typeface="Calibri" pitchFamily="34" charset="0"/>
                <a:cs typeface="Calibri" pitchFamily="34" charset="0"/>
              </a:rPr>
              <a:t>Teknik Destek</a:t>
            </a:r>
          </a:p>
        </p:txBody>
      </p:sp>
      <p:sp>
        <p:nvSpPr>
          <p:cNvPr id="144" name="AutoShape 5"/>
          <p:cNvSpPr>
            <a:spLocks noChangeArrowheads="1"/>
          </p:cNvSpPr>
          <p:nvPr/>
        </p:nvSpPr>
        <p:spPr bwMode="gray">
          <a:xfrm>
            <a:off x="4824413" y="4687888"/>
            <a:ext cx="1835150" cy="1427162"/>
          </a:xfrm>
          <a:prstGeom prst="roundRect">
            <a:avLst>
              <a:gd name="adj" fmla="val 16667"/>
            </a:avLst>
          </a:prstGeom>
          <a:gradFill rotWithShape="1">
            <a:gsLst>
              <a:gs pos="0">
                <a:srgbClr val="F9F9F9"/>
              </a:gs>
              <a:gs pos="100000">
                <a:srgbClr val="EAEAEA"/>
              </a:gs>
            </a:gsLst>
            <a:lin ang="5400000" scaled="1"/>
          </a:gradFill>
          <a:ln w="19050">
            <a:solidFill>
              <a:srgbClr val="1BA528"/>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nSpc>
                <a:spcPct val="115000"/>
              </a:lnSpc>
              <a:tabLst>
                <a:tab pos="88900" algn="l"/>
              </a:tabLst>
            </a:pPr>
            <a:r>
              <a:rPr lang="tr-TR" sz="1400" dirty="0">
                <a:latin typeface="Calibri" pitchFamily="34" charset="0"/>
                <a:ea typeface="Calibri" pitchFamily="34" charset="0"/>
                <a:cs typeface="Calibri" pitchFamily="34" charset="0"/>
              </a:rPr>
              <a:t>Kamu kurum ve </a:t>
            </a:r>
          </a:p>
          <a:p>
            <a:pPr>
              <a:lnSpc>
                <a:spcPct val="115000"/>
              </a:lnSpc>
              <a:tabLst>
                <a:tab pos="88900" algn="l"/>
              </a:tabLst>
            </a:pPr>
            <a:r>
              <a:rPr lang="tr-TR" sz="1400" dirty="0">
                <a:latin typeface="Calibri" pitchFamily="34" charset="0"/>
                <a:ea typeface="Calibri" pitchFamily="34" charset="0"/>
                <a:cs typeface="Calibri" pitchFamily="34" charset="0"/>
              </a:rPr>
              <a:t>Kuruluşları,</a:t>
            </a:r>
          </a:p>
          <a:p>
            <a:pPr>
              <a:lnSpc>
                <a:spcPct val="115000"/>
              </a:lnSpc>
              <a:tabLst>
                <a:tab pos="88900" algn="l"/>
              </a:tabLst>
            </a:pPr>
            <a:r>
              <a:rPr lang="tr-TR" sz="1400" dirty="0">
                <a:latin typeface="Calibri" pitchFamily="34" charset="0"/>
                <a:ea typeface="Calibri" pitchFamily="34" charset="0"/>
                <a:cs typeface="Calibri" pitchFamily="34" charset="0"/>
              </a:rPr>
              <a:t>Üniversiteler, Meslek</a:t>
            </a:r>
          </a:p>
          <a:p>
            <a:pPr>
              <a:lnSpc>
                <a:spcPct val="115000"/>
              </a:lnSpc>
              <a:tabLst>
                <a:tab pos="88900" algn="l"/>
              </a:tabLst>
            </a:pPr>
            <a:r>
              <a:rPr lang="tr-TR" sz="1400" dirty="0">
                <a:latin typeface="Calibri" pitchFamily="34" charset="0"/>
                <a:ea typeface="Calibri" pitchFamily="34" charset="0"/>
                <a:cs typeface="Calibri" pitchFamily="34" charset="0"/>
              </a:rPr>
              <a:t>kuruluşları, STK’lar, </a:t>
            </a:r>
          </a:p>
        </p:txBody>
      </p:sp>
      <p:cxnSp>
        <p:nvCxnSpPr>
          <p:cNvPr id="145" name="Dirsek Bağlayıcısı 144"/>
          <p:cNvCxnSpPr>
            <a:stCxn id="7" idx="7"/>
          </p:cNvCxnSpPr>
          <p:nvPr/>
        </p:nvCxnSpPr>
        <p:spPr>
          <a:xfrm rot="16200000" flipH="1">
            <a:off x="3610769" y="4529931"/>
            <a:ext cx="2376488" cy="22225"/>
          </a:xfrm>
          <a:prstGeom prst="bentConnector5">
            <a:avLst>
              <a:gd name="adj1" fmla="val -2767"/>
              <a:gd name="adj2" fmla="val 4893944"/>
              <a:gd name="adj3" fmla="val 48554"/>
            </a:avLst>
          </a:prstGeom>
          <a:ln>
            <a:solidFill>
              <a:srgbClr val="1BA528"/>
            </a:solidFill>
          </a:ln>
        </p:spPr>
        <p:style>
          <a:lnRef idx="1">
            <a:schemeClr val="accent1"/>
          </a:lnRef>
          <a:fillRef idx="0">
            <a:schemeClr val="accent1"/>
          </a:fillRef>
          <a:effectRef idx="0">
            <a:schemeClr val="accent1"/>
          </a:effectRef>
          <a:fontRef idx="minor">
            <a:schemeClr val="tx1"/>
          </a:fontRef>
        </p:style>
      </p:cxnSp>
      <p:sp>
        <p:nvSpPr>
          <p:cNvPr id="36" name="Satır Belirtme Çizgisi 3 35"/>
          <p:cNvSpPr/>
          <p:nvPr/>
        </p:nvSpPr>
        <p:spPr>
          <a:xfrm>
            <a:off x="2898797" y="5165219"/>
            <a:ext cx="1383595" cy="564355"/>
          </a:xfrm>
          <a:prstGeom prst="borderCallout3">
            <a:avLst>
              <a:gd name="adj1" fmla="val 51714"/>
              <a:gd name="adj2" fmla="val 264"/>
              <a:gd name="adj3" fmla="val -150"/>
              <a:gd name="adj4" fmla="val -11041"/>
              <a:gd name="adj5" fmla="val 61447"/>
              <a:gd name="adj6" fmla="val -9248"/>
              <a:gd name="adj7" fmla="val 75068"/>
              <a:gd name="adj8" fmla="val -21623"/>
            </a:avLst>
          </a:prstGeom>
          <a:gradFill>
            <a:gsLst>
              <a:gs pos="0">
                <a:srgbClr val="4F33F9"/>
              </a:gs>
              <a:gs pos="25000">
                <a:srgbClr val="0070C0"/>
              </a:gs>
              <a:gs pos="38000">
                <a:srgbClr val="548DEA"/>
              </a:gs>
              <a:gs pos="55000">
                <a:srgbClr val="00B0F0"/>
              </a:gs>
              <a:gs pos="72000">
                <a:srgbClr val="00B0F0"/>
              </a:gs>
              <a:gs pos="84000">
                <a:srgbClr val="4F33F9"/>
              </a:gs>
              <a:gs pos="100000">
                <a:srgbClr val="001060"/>
              </a:gs>
            </a:gsLst>
            <a:lin ang="5400000" scaled="0"/>
          </a:gradFill>
          <a:ln>
            <a:solidFill>
              <a:srgbClr val="548DEA"/>
            </a:solidFill>
          </a:ln>
        </p:spPr>
        <p:style>
          <a:lnRef idx="1">
            <a:schemeClr val="accent1"/>
          </a:lnRef>
          <a:fillRef idx="3">
            <a:schemeClr val="accent1"/>
          </a:fillRef>
          <a:effectRef idx="2">
            <a:schemeClr val="accent1"/>
          </a:effectRef>
          <a:fontRef idx="minor">
            <a:schemeClr val="lt1"/>
          </a:fontRef>
        </p:style>
        <p:txBody>
          <a:bodyPr anchor="ctr"/>
          <a:lstStyle/>
          <a:p>
            <a:pPr fontAlgn="auto">
              <a:lnSpc>
                <a:spcPct val="115000"/>
              </a:lnSpc>
              <a:spcBef>
                <a:spcPts val="0"/>
              </a:spcBef>
              <a:spcAft>
                <a:spcPts val="0"/>
              </a:spcAft>
              <a:tabLst>
                <a:tab pos="90170" algn="l"/>
              </a:tabLst>
              <a:defRPr/>
            </a:pPr>
            <a:r>
              <a:rPr lang="tr-TR" sz="1700" b="1" dirty="0">
                <a:latin typeface="Calibri" pitchFamily="34" charset="0"/>
                <a:ea typeface="Calibri"/>
                <a:cs typeface="Calibri" pitchFamily="34" charset="0"/>
              </a:rPr>
              <a:t>En fazla %90</a:t>
            </a:r>
          </a:p>
        </p:txBody>
      </p:sp>
    </p:spTree>
    <p:extLst>
      <p:ext uri="{BB962C8B-B14F-4D97-AF65-F5344CB8AC3E}">
        <p14:creationId xmlns:p14="http://schemas.microsoft.com/office/powerpoint/2010/main" xmlns="" val="4245813878"/>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barn(outVertical)">
                                      <p:cBhvr>
                                        <p:cTn id="7" dur="500"/>
                                        <p:tgtEl>
                                          <p:spTgt spid="66"/>
                                        </p:tgtEl>
                                      </p:cBhvr>
                                    </p:animEffect>
                                  </p:childTnLst>
                                </p:cTn>
                              </p:par>
                              <p:par>
                                <p:cTn id="8" presetID="16" presetClass="entr" presetSubtype="37" fill="hold"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barn(outVertical)">
                                      <p:cBhvr>
                                        <p:cTn id="10" dur="500"/>
                                        <p:tgtEl>
                                          <p:spTgt spid="25"/>
                                        </p:tgtEl>
                                      </p:cBhvr>
                                    </p:animEffect>
                                  </p:childTnLst>
                                </p:cTn>
                              </p:par>
                              <p:par>
                                <p:cTn id="11" presetID="16" presetClass="entr" presetSubtype="37"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barn(outVertical)">
                                      <p:cBhvr>
                                        <p:cTn id="13" dur="500"/>
                                        <p:tgtEl>
                                          <p:spTgt spid="16"/>
                                        </p:tgtEl>
                                      </p:cBhvr>
                                    </p:animEffect>
                                  </p:childTnLst>
                                </p:cTn>
                              </p:par>
                              <p:par>
                                <p:cTn id="14" presetID="16" presetClass="entr" presetSubtype="37" fill="hold" grpId="0"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barn(outVertical)">
                                      <p:cBhvr>
                                        <p:cTn id="16" dur="500"/>
                                        <p:tgtEl>
                                          <p:spTgt spid="17"/>
                                        </p:tgtEl>
                                      </p:cBhvr>
                                    </p:animEffect>
                                  </p:childTnLst>
                                </p:cTn>
                              </p:par>
                              <p:par>
                                <p:cTn id="17" presetID="16" presetClass="entr" presetSubtype="37"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barn(outVertical)">
                                      <p:cBhvr>
                                        <p:cTn id="19" dur="500"/>
                                        <p:tgtEl>
                                          <p:spTgt spid="18"/>
                                        </p:tgtEl>
                                      </p:cBhvr>
                                    </p:animEffect>
                                  </p:childTnLst>
                                </p:cTn>
                              </p:par>
                              <p:par>
                                <p:cTn id="20" presetID="16" presetClass="entr" presetSubtype="37" fill="hold" grpId="0" nodeType="with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barn(outVertical)">
                                      <p:cBhvr>
                                        <p:cTn id="22" dur="500"/>
                                        <p:tgtEl>
                                          <p:spTgt spid="23"/>
                                        </p:tgtEl>
                                      </p:cBhvr>
                                    </p:animEffect>
                                  </p:childTnLst>
                                </p:cTn>
                              </p:par>
                              <p:par>
                                <p:cTn id="23" presetID="16" presetClass="entr" presetSubtype="37" fill="hold" grpId="0" nodeType="with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barn(outVertical)">
                                      <p:cBhvr>
                                        <p:cTn id="25" dur="500"/>
                                        <p:tgtEl>
                                          <p:spTgt spid="24"/>
                                        </p:tgtEl>
                                      </p:cBhvr>
                                    </p:animEffect>
                                  </p:childTnLst>
                                </p:cTn>
                              </p:par>
                              <p:par>
                                <p:cTn id="26" presetID="16" presetClass="entr" presetSubtype="37" fill="hold" grpId="0" nodeType="with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barn(outVertical)">
                                      <p:cBhvr>
                                        <p:cTn id="28" dur="500"/>
                                        <p:tgtEl>
                                          <p:spTgt spid="27"/>
                                        </p:tgtEl>
                                      </p:cBhvr>
                                    </p:animEffect>
                                  </p:childTnLst>
                                </p:cTn>
                              </p:par>
                              <p:par>
                                <p:cTn id="29" presetID="16" presetClass="entr" presetSubtype="37" fill="hold" nodeType="with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barn(outVertical)">
                                      <p:cBhvr>
                                        <p:cTn id="31" dur="500"/>
                                        <p:tgtEl>
                                          <p:spTgt spid="29"/>
                                        </p:tgtEl>
                                      </p:cBhvr>
                                    </p:animEffect>
                                  </p:childTnLst>
                                </p:cTn>
                              </p:par>
                              <p:par>
                                <p:cTn id="32" presetID="16" presetClass="entr" presetSubtype="37" fill="hold" nodeType="withEffect">
                                  <p:stCondLst>
                                    <p:cond delay="0"/>
                                  </p:stCondLst>
                                  <p:childTnLst>
                                    <p:set>
                                      <p:cBhvr>
                                        <p:cTn id="33" dur="1" fill="hold">
                                          <p:stCondLst>
                                            <p:cond delay="0"/>
                                          </p:stCondLst>
                                        </p:cTn>
                                        <p:tgtEl>
                                          <p:spTgt spid="31"/>
                                        </p:tgtEl>
                                        <p:attrNameLst>
                                          <p:attrName>style.visibility</p:attrName>
                                        </p:attrNameLst>
                                      </p:cBhvr>
                                      <p:to>
                                        <p:strVal val="visible"/>
                                      </p:to>
                                    </p:set>
                                    <p:animEffect transition="in" filter="barn(outVertical)">
                                      <p:cBhvr>
                                        <p:cTn id="34" dur="500"/>
                                        <p:tgtEl>
                                          <p:spTgt spid="31"/>
                                        </p:tgtEl>
                                      </p:cBhvr>
                                    </p:animEffect>
                                  </p:childTnLst>
                                </p:cTn>
                              </p:par>
                              <p:par>
                                <p:cTn id="35" presetID="16" presetClass="entr" presetSubtype="37" fill="hold" nodeType="withEffect">
                                  <p:stCondLst>
                                    <p:cond delay="0"/>
                                  </p:stCondLst>
                                  <p:childTnLst>
                                    <p:set>
                                      <p:cBhvr>
                                        <p:cTn id="36" dur="1" fill="hold">
                                          <p:stCondLst>
                                            <p:cond delay="0"/>
                                          </p:stCondLst>
                                        </p:cTn>
                                        <p:tgtEl>
                                          <p:spTgt spid="39"/>
                                        </p:tgtEl>
                                        <p:attrNameLst>
                                          <p:attrName>style.visibility</p:attrName>
                                        </p:attrNameLst>
                                      </p:cBhvr>
                                      <p:to>
                                        <p:strVal val="visible"/>
                                      </p:to>
                                    </p:set>
                                    <p:animEffect transition="in" filter="barn(outVertical)">
                                      <p:cBhvr>
                                        <p:cTn id="37" dur="500"/>
                                        <p:tgtEl>
                                          <p:spTgt spid="39"/>
                                        </p:tgtEl>
                                      </p:cBhvr>
                                    </p:animEffect>
                                  </p:childTnLst>
                                </p:cTn>
                              </p:par>
                              <p:par>
                                <p:cTn id="38" presetID="16" presetClass="entr" presetSubtype="37" fill="hold" nodeType="withEffect">
                                  <p:stCondLst>
                                    <p:cond delay="0"/>
                                  </p:stCondLst>
                                  <p:childTnLst>
                                    <p:set>
                                      <p:cBhvr>
                                        <p:cTn id="39" dur="1" fill="hold">
                                          <p:stCondLst>
                                            <p:cond delay="0"/>
                                          </p:stCondLst>
                                        </p:cTn>
                                        <p:tgtEl>
                                          <p:spTgt spid="67"/>
                                        </p:tgtEl>
                                        <p:attrNameLst>
                                          <p:attrName>style.visibility</p:attrName>
                                        </p:attrNameLst>
                                      </p:cBhvr>
                                      <p:to>
                                        <p:strVal val="visible"/>
                                      </p:to>
                                    </p:set>
                                    <p:animEffect transition="in" filter="barn(outVertical)">
                                      <p:cBhvr>
                                        <p:cTn id="40" dur="500"/>
                                        <p:tgtEl>
                                          <p:spTgt spid="67"/>
                                        </p:tgtEl>
                                      </p:cBhvr>
                                    </p:animEffect>
                                  </p:childTnLst>
                                </p:cTn>
                              </p:par>
                              <p:par>
                                <p:cTn id="41" presetID="16" presetClass="entr" presetSubtype="37" fill="hold" grpId="0" nodeType="withEffect">
                                  <p:stCondLst>
                                    <p:cond delay="0"/>
                                  </p:stCondLst>
                                  <p:childTnLst>
                                    <p:set>
                                      <p:cBhvr>
                                        <p:cTn id="42" dur="1" fill="hold">
                                          <p:stCondLst>
                                            <p:cond delay="0"/>
                                          </p:stCondLst>
                                        </p:cTn>
                                        <p:tgtEl>
                                          <p:spTgt spid="69"/>
                                        </p:tgtEl>
                                        <p:attrNameLst>
                                          <p:attrName>style.visibility</p:attrName>
                                        </p:attrNameLst>
                                      </p:cBhvr>
                                      <p:to>
                                        <p:strVal val="visible"/>
                                      </p:to>
                                    </p:set>
                                    <p:animEffect transition="in" filter="barn(outVertical)">
                                      <p:cBhvr>
                                        <p:cTn id="43" dur="500"/>
                                        <p:tgtEl>
                                          <p:spTgt spid="69"/>
                                        </p:tgtEl>
                                      </p:cBhvr>
                                    </p:animEffect>
                                  </p:childTnLst>
                                </p:cTn>
                              </p:par>
                              <p:par>
                                <p:cTn id="44" presetID="16" presetClass="entr" presetSubtype="37" fill="hold" nodeType="withEffect">
                                  <p:stCondLst>
                                    <p:cond delay="0"/>
                                  </p:stCondLst>
                                  <p:childTnLst>
                                    <p:set>
                                      <p:cBhvr>
                                        <p:cTn id="45" dur="1" fill="hold">
                                          <p:stCondLst>
                                            <p:cond delay="0"/>
                                          </p:stCondLst>
                                        </p:cTn>
                                        <p:tgtEl>
                                          <p:spTgt spid="72"/>
                                        </p:tgtEl>
                                        <p:attrNameLst>
                                          <p:attrName>style.visibility</p:attrName>
                                        </p:attrNameLst>
                                      </p:cBhvr>
                                      <p:to>
                                        <p:strVal val="visible"/>
                                      </p:to>
                                    </p:set>
                                    <p:animEffect transition="in" filter="barn(outVertical)">
                                      <p:cBhvr>
                                        <p:cTn id="46" dur="500"/>
                                        <p:tgtEl>
                                          <p:spTgt spid="72"/>
                                        </p:tgtEl>
                                      </p:cBhvr>
                                    </p:animEffect>
                                  </p:childTnLst>
                                </p:cTn>
                              </p:par>
                              <p:par>
                                <p:cTn id="47" presetID="16" presetClass="entr" presetSubtype="37" fill="hold" nodeType="withEffect">
                                  <p:stCondLst>
                                    <p:cond delay="0"/>
                                  </p:stCondLst>
                                  <p:childTnLst>
                                    <p:set>
                                      <p:cBhvr>
                                        <p:cTn id="48" dur="1" fill="hold">
                                          <p:stCondLst>
                                            <p:cond delay="0"/>
                                          </p:stCondLst>
                                        </p:cTn>
                                        <p:tgtEl>
                                          <p:spTgt spid="81"/>
                                        </p:tgtEl>
                                        <p:attrNameLst>
                                          <p:attrName>style.visibility</p:attrName>
                                        </p:attrNameLst>
                                      </p:cBhvr>
                                      <p:to>
                                        <p:strVal val="visible"/>
                                      </p:to>
                                    </p:set>
                                    <p:animEffect transition="in" filter="barn(outVertical)">
                                      <p:cBhvr>
                                        <p:cTn id="49" dur="500"/>
                                        <p:tgtEl>
                                          <p:spTgt spid="81"/>
                                        </p:tgtEl>
                                      </p:cBhvr>
                                    </p:animEffect>
                                  </p:childTnLst>
                                </p:cTn>
                              </p:par>
                              <p:par>
                                <p:cTn id="50" presetID="16" presetClass="entr" presetSubtype="37" fill="hold" nodeType="withEffect">
                                  <p:stCondLst>
                                    <p:cond delay="0"/>
                                  </p:stCondLst>
                                  <p:childTnLst>
                                    <p:set>
                                      <p:cBhvr>
                                        <p:cTn id="51" dur="1" fill="hold">
                                          <p:stCondLst>
                                            <p:cond delay="0"/>
                                          </p:stCondLst>
                                        </p:cTn>
                                        <p:tgtEl>
                                          <p:spTgt spid="83"/>
                                        </p:tgtEl>
                                        <p:attrNameLst>
                                          <p:attrName>style.visibility</p:attrName>
                                        </p:attrNameLst>
                                      </p:cBhvr>
                                      <p:to>
                                        <p:strVal val="visible"/>
                                      </p:to>
                                    </p:set>
                                    <p:animEffect transition="in" filter="barn(outVertical)">
                                      <p:cBhvr>
                                        <p:cTn id="52" dur="500"/>
                                        <p:tgtEl>
                                          <p:spTgt spid="83"/>
                                        </p:tgtEl>
                                      </p:cBhvr>
                                    </p:animEffect>
                                  </p:childTnLst>
                                </p:cTn>
                              </p:par>
                              <p:par>
                                <p:cTn id="53" presetID="16" presetClass="entr" presetSubtype="37" fill="hold" nodeType="withEffect">
                                  <p:stCondLst>
                                    <p:cond delay="0"/>
                                  </p:stCondLst>
                                  <p:childTnLst>
                                    <p:set>
                                      <p:cBhvr>
                                        <p:cTn id="54" dur="1" fill="hold">
                                          <p:stCondLst>
                                            <p:cond delay="0"/>
                                          </p:stCondLst>
                                        </p:cTn>
                                        <p:tgtEl>
                                          <p:spTgt spid="100"/>
                                        </p:tgtEl>
                                        <p:attrNameLst>
                                          <p:attrName>style.visibility</p:attrName>
                                        </p:attrNameLst>
                                      </p:cBhvr>
                                      <p:to>
                                        <p:strVal val="visible"/>
                                      </p:to>
                                    </p:set>
                                    <p:animEffect transition="in" filter="barn(outVertical)">
                                      <p:cBhvr>
                                        <p:cTn id="55" dur="500"/>
                                        <p:tgtEl>
                                          <p:spTgt spid="100"/>
                                        </p:tgtEl>
                                      </p:cBhvr>
                                    </p:animEffect>
                                  </p:childTnLst>
                                </p:cTn>
                              </p:par>
                              <p:par>
                                <p:cTn id="56" presetID="16" presetClass="entr" presetSubtype="37" fill="hold" grpId="0" nodeType="withEffect">
                                  <p:stCondLst>
                                    <p:cond delay="0"/>
                                  </p:stCondLst>
                                  <p:childTnLst>
                                    <p:set>
                                      <p:cBhvr>
                                        <p:cTn id="57" dur="1" fill="hold">
                                          <p:stCondLst>
                                            <p:cond delay="0"/>
                                          </p:stCondLst>
                                        </p:cTn>
                                        <p:tgtEl>
                                          <p:spTgt spid="101"/>
                                        </p:tgtEl>
                                        <p:attrNameLst>
                                          <p:attrName>style.visibility</p:attrName>
                                        </p:attrNameLst>
                                      </p:cBhvr>
                                      <p:to>
                                        <p:strVal val="visible"/>
                                      </p:to>
                                    </p:set>
                                    <p:animEffect transition="in" filter="barn(outVertical)">
                                      <p:cBhvr>
                                        <p:cTn id="58" dur="500"/>
                                        <p:tgtEl>
                                          <p:spTgt spid="101"/>
                                        </p:tgtEl>
                                      </p:cBhvr>
                                    </p:animEffect>
                                  </p:childTnLst>
                                </p:cTn>
                              </p:par>
                              <p:par>
                                <p:cTn id="59" presetID="16" presetClass="entr" presetSubtype="37" fill="hold" nodeType="withEffect">
                                  <p:stCondLst>
                                    <p:cond delay="0"/>
                                  </p:stCondLst>
                                  <p:childTnLst>
                                    <p:set>
                                      <p:cBhvr>
                                        <p:cTn id="60" dur="1" fill="hold">
                                          <p:stCondLst>
                                            <p:cond delay="0"/>
                                          </p:stCondLst>
                                        </p:cTn>
                                        <p:tgtEl>
                                          <p:spTgt spid="102"/>
                                        </p:tgtEl>
                                        <p:attrNameLst>
                                          <p:attrName>style.visibility</p:attrName>
                                        </p:attrNameLst>
                                      </p:cBhvr>
                                      <p:to>
                                        <p:strVal val="visible"/>
                                      </p:to>
                                    </p:set>
                                    <p:animEffect transition="in" filter="barn(outVertical)">
                                      <p:cBhvr>
                                        <p:cTn id="61" dur="500"/>
                                        <p:tgtEl>
                                          <p:spTgt spid="102"/>
                                        </p:tgtEl>
                                      </p:cBhvr>
                                    </p:animEffect>
                                  </p:childTnLst>
                                </p:cTn>
                              </p:par>
                              <p:par>
                                <p:cTn id="62" presetID="16" presetClass="entr" presetSubtype="37" fill="hold" nodeType="withEffect">
                                  <p:stCondLst>
                                    <p:cond delay="0"/>
                                  </p:stCondLst>
                                  <p:childTnLst>
                                    <p:set>
                                      <p:cBhvr>
                                        <p:cTn id="63" dur="1" fill="hold">
                                          <p:stCondLst>
                                            <p:cond delay="0"/>
                                          </p:stCondLst>
                                        </p:cTn>
                                        <p:tgtEl>
                                          <p:spTgt spid="104"/>
                                        </p:tgtEl>
                                        <p:attrNameLst>
                                          <p:attrName>style.visibility</p:attrName>
                                        </p:attrNameLst>
                                      </p:cBhvr>
                                      <p:to>
                                        <p:strVal val="visible"/>
                                      </p:to>
                                    </p:set>
                                    <p:animEffect transition="in" filter="barn(outVertical)">
                                      <p:cBhvr>
                                        <p:cTn id="64" dur="500"/>
                                        <p:tgtEl>
                                          <p:spTgt spid="104"/>
                                        </p:tgtEl>
                                      </p:cBhvr>
                                    </p:animEffect>
                                  </p:childTnLst>
                                </p:cTn>
                              </p:par>
                              <p:par>
                                <p:cTn id="65" presetID="16" presetClass="entr" presetSubtype="37" fill="hold" grpId="0" nodeType="withEffect">
                                  <p:stCondLst>
                                    <p:cond delay="0"/>
                                  </p:stCondLst>
                                  <p:childTnLst>
                                    <p:set>
                                      <p:cBhvr>
                                        <p:cTn id="66" dur="1" fill="hold">
                                          <p:stCondLst>
                                            <p:cond delay="0"/>
                                          </p:stCondLst>
                                        </p:cTn>
                                        <p:tgtEl>
                                          <p:spTgt spid="129"/>
                                        </p:tgtEl>
                                        <p:attrNameLst>
                                          <p:attrName>style.visibility</p:attrName>
                                        </p:attrNameLst>
                                      </p:cBhvr>
                                      <p:to>
                                        <p:strVal val="visible"/>
                                      </p:to>
                                    </p:set>
                                    <p:animEffect transition="in" filter="barn(outVertical)">
                                      <p:cBhvr>
                                        <p:cTn id="67" dur="500"/>
                                        <p:tgtEl>
                                          <p:spTgt spid="129"/>
                                        </p:tgtEl>
                                      </p:cBhvr>
                                    </p:animEffect>
                                  </p:childTnLst>
                                </p:cTn>
                              </p:par>
                              <p:par>
                                <p:cTn id="68" presetID="16" presetClass="entr" presetSubtype="37" fill="hold" nodeType="withEffect">
                                  <p:stCondLst>
                                    <p:cond delay="0"/>
                                  </p:stCondLst>
                                  <p:childTnLst>
                                    <p:set>
                                      <p:cBhvr>
                                        <p:cTn id="69" dur="1" fill="hold">
                                          <p:stCondLst>
                                            <p:cond delay="0"/>
                                          </p:stCondLst>
                                        </p:cTn>
                                        <p:tgtEl>
                                          <p:spTgt spid="143"/>
                                        </p:tgtEl>
                                        <p:attrNameLst>
                                          <p:attrName>style.visibility</p:attrName>
                                        </p:attrNameLst>
                                      </p:cBhvr>
                                      <p:to>
                                        <p:strVal val="visible"/>
                                      </p:to>
                                    </p:set>
                                    <p:animEffect transition="in" filter="barn(outVertical)">
                                      <p:cBhvr>
                                        <p:cTn id="70" dur="500"/>
                                        <p:tgtEl>
                                          <p:spTgt spid="143"/>
                                        </p:tgtEl>
                                      </p:cBhvr>
                                    </p:animEffect>
                                  </p:childTnLst>
                                </p:cTn>
                              </p:par>
                              <p:par>
                                <p:cTn id="71" presetID="16" presetClass="entr" presetSubtype="37" fill="hold" grpId="0" nodeType="withEffect">
                                  <p:stCondLst>
                                    <p:cond delay="0"/>
                                  </p:stCondLst>
                                  <p:childTnLst>
                                    <p:set>
                                      <p:cBhvr>
                                        <p:cTn id="72" dur="1" fill="hold">
                                          <p:stCondLst>
                                            <p:cond delay="0"/>
                                          </p:stCondLst>
                                        </p:cTn>
                                        <p:tgtEl>
                                          <p:spTgt spid="144"/>
                                        </p:tgtEl>
                                        <p:attrNameLst>
                                          <p:attrName>style.visibility</p:attrName>
                                        </p:attrNameLst>
                                      </p:cBhvr>
                                      <p:to>
                                        <p:strVal val="visible"/>
                                      </p:to>
                                    </p:set>
                                    <p:animEffect transition="in" filter="barn(outVertical)">
                                      <p:cBhvr>
                                        <p:cTn id="73" dur="500"/>
                                        <p:tgtEl>
                                          <p:spTgt spid="144"/>
                                        </p:tgtEl>
                                      </p:cBhvr>
                                    </p:animEffect>
                                  </p:childTnLst>
                                </p:cTn>
                              </p:par>
                              <p:par>
                                <p:cTn id="74" presetID="16" presetClass="entr" presetSubtype="37" fill="hold" nodeType="withEffect">
                                  <p:stCondLst>
                                    <p:cond delay="0"/>
                                  </p:stCondLst>
                                  <p:childTnLst>
                                    <p:set>
                                      <p:cBhvr>
                                        <p:cTn id="75" dur="1" fill="hold">
                                          <p:stCondLst>
                                            <p:cond delay="0"/>
                                          </p:stCondLst>
                                        </p:cTn>
                                        <p:tgtEl>
                                          <p:spTgt spid="145"/>
                                        </p:tgtEl>
                                        <p:attrNameLst>
                                          <p:attrName>style.visibility</p:attrName>
                                        </p:attrNameLst>
                                      </p:cBhvr>
                                      <p:to>
                                        <p:strVal val="visible"/>
                                      </p:to>
                                    </p:set>
                                    <p:animEffect transition="in" filter="barn(outVertical)">
                                      <p:cBhvr>
                                        <p:cTn id="76" dur="500"/>
                                        <p:tgtEl>
                                          <p:spTgt spid="145"/>
                                        </p:tgtEl>
                                      </p:cBhvr>
                                    </p:animEffect>
                                  </p:childTnLst>
                                </p:cTn>
                              </p:par>
                              <p:par>
                                <p:cTn id="77" presetID="22" presetClass="entr" presetSubtype="4" fill="hold" nodeType="withEffect">
                                  <p:stCondLst>
                                    <p:cond delay="0"/>
                                  </p:stCondLst>
                                  <p:childTnLst>
                                    <p:set>
                                      <p:cBhvr>
                                        <p:cTn id="78" dur="1" fill="hold">
                                          <p:stCondLst>
                                            <p:cond delay="0"/>
                                          </p:stCondLst>
                                        </p:cTn>
                                        <p:tgtEl>
                                          <p:spTgt spid="36"/>
                                        </p:tgtEl>
                                        <p:attrNameLst>
                                          <p:attrName>style.visibility</p:attrName>
                                        </p:attrNameLst>
                                      </p:cBhvr>
                                      <p:to>
                                        <p:strVal val="visible"/>
                                      </p:to>
                                    </p:set>
                                    <p:animEffect transition="in" filter="wipe(down)">
                                      <p:cBhvr>
                                        <p:cTn id="79"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P spid="16" grpId="0" animBg="1"/>
      <p:bldP spid="17" grpId="0" animBg="1"/>
      <p:bldP spid="18" grpId="0" animBg="1"/>
      <p:bldP spid="23" grpId="0" animBg="1"/>
      <p:bldP spid="24" grpId="0" animBg="1"/>
      <p:bldP spid="27" grpId="0" animBg="1"/>
      <p:bldP spid="69" grpId="0" animBg="1"/>
      <p:bldP spid="101" grpId="0" animBg="1"/>
      <p:bldP spid="129" grpId="0"/>
      <p:bldP spid="144"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7451725" y="71438"/>
            <a:ext cx="1620838" cy="98107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a:p>
        </p:txBody>
      </p:sp>
      <p:pic>
        <p:nvPicPr>
          <p:cNvPr id="115715" name="Picture 2" descr="http://www.dpt.gov.tr/DocObjects/view/12601/Kalkınma_Bakanlığı_logo.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924300" y="188913"/>
            <a:ext cx="935038" cy="9366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Slayt Numarası Yer Tutucusu 4"/>
          <p:cNvSpPr>
            <a:spLocks noGrp="1"/>
          </p:cNvSpPr>
          <p:nvPr>
            <p:ph type="sldNum" sz="quarter" idx="12"/>
          </p:nvPr>
        </p:nvSpPr>
        <p:spPr/>
        <p:txBody>
          <a:bodyPr/>
          <a:lstStyle/>
          <a:p>
            <a:pPr>
              <a:defRPr/>
            </a:pPr>
            <a:fld id="{DCC5B6AD-08B8-474B-8489-BC9B38211B47}" type="slidenum">
              <a:rPr lang="tr-TR"/>
              <a:pPr>
                <a:defRPr/>
              </a:pPr>
              <a:t>43</a:t>
            </a:fld>
            <a:endParaRPr lang="tr-TR" dirty="0"/>
          </a:p>
        </p:txBody>
      </p:sp>
      <p:sp>
        <p:nvSpPr>
          <p:cNvPr id="2" name="1 Başlık"/>
          <p:cNvSpPr>
            <a:spLocks noGrp="1"/>
          </p:cNvSpPr>
          <p:nvPr>
            <p:ph type="ctrTitle"/>
          </p:nvPr>
        </p:nvSpPr>
        <p:spPr>
          <a:xfrm>
            <a:off x="687388" y="5127625"/>
            <a:ext cx="7772400" cy="1470025"/>
          </a:xfrm>
        </p:spPr>
        <p:txBody>
          <a:bodyPr>
            <a:normAutofit fontScale="90000"/>
          </a:bodyPr>
          <a:lstStyle/>
          <a:p>
            <a:pPr>
              <a:defRPr/>
            </a:pPr>
            <a:r>
              <a:rPr lang="tr-TR" dirty="0" smtClean="0"/>
              <a:t>Teşekkürler…</a:t>
            </a:r>
            <a:br>
              <a:rPr lang="tr-TR" dirty="0" smtClean="0"/>
            </a:br>
            <a:r>
              <a:rPr lang="tr-TR" sz="2600" u="sng" dirty="0" smtClean="0"/>
              <a:t>rahim.kucuktas@kalkinma.gov.tr</a:t>
            </a:r>
            <a:br>
              <a:rPr lang="tr-TR" sz="2600" u="sng" dirty="0" smtClean="0"/>
            </a:br>
            <a:endParaRPr lang="tr-TR" sz="2600" u="sng" dirty="0"/>
          </a:p>
        </p:txBody>
      </p:sp>
      <p:pic>
        <p:nvPicPr>
          <p:cNvPr id="115717"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42900" y="1174750"/>
            <a:ext cx="8261350" cy="39100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7" name="6 Veri Yer Tutucusu"/>
          <p:cNvSpPr>
            <a:spLocks noGrp="1"/>
          </p:cNvSpPr>
          <p:nvPr>
            <p:ph type="dt" sz="half" idx="10"/>
          </p:nvPr>
        </p:nvSpPr>
        <p:spPr/>
        <p:txBody>
          <a:bodyPr/>
          <a:lstStyle/>
          <a:p>
            <a:r>
              <a:rPr lang="tr-TR" smtClean="0"/>
              <a:t>16.12.2011</a:t>
            </a:r>
            <a:endParaRPr lang="tr-TR"/>
          </a:p>
        </p:txBody>
      </p:sp>
    </p:spTree>
    <p:extLst>
      <p:ext uri="{BB962C8B-B14F-4D97-AF65-F5344CB8AC3E}">
        <p14:creationId xmlns:p14="http://schemas.microsoft.com/office/powerpoint/2010/main" xmlns="" val="1637792115"/>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Başlık 1"/>
          <p:cNvSpPr>
            <a:spLocks noGrp="1"/>
          </p:cNvSpPr>
          <p:nvPr>
            <p:ph type="title"/>
          </p:nvPr>
        </p:nvSpPr>
        <p:spPr>
          <a:xfrm>
            <a:off x="611188" y="260350"/>
            <a:ext cx="8229600" cy="1574800"/>
          </a:xfrm>
        </p:spPr>
        <p:txBody>
          <a:bodyPr>
            <a:normAutofit/>
          </a:bodyPr>
          <a:lstStyle/>
          <a:p>
            <a:r>
              <a:rPr lang="tr-TR" sz="3000" dirty="0">
                <a:latin typeface="Calibri" pitchFamily="34" charset="0"/>
                <a:cs typeface="Calibri" pitchFamily="34" charset="0"/>
              </a:rPr>
              <a:t>Akdeniz Bölgesinde Bulunan </a:t>
            </a:r>
            <a:r>
              <a:rPr lang="tr-TR" sz="3000" dirty="0" smtClean="0">
                <a:latin typeface="Calibri" pitchFamily="34" charset="0"/>
                <a:cs typeface="Calibri" pitchFamily="34" charset="0"/>
              </a:rPr>
              <a:t/>
            </a:r>
            <a:br>
              <a:rPr lang="tr-TR" sz="3000" dirty="0" smtClean="0">
                <a:latin typeface="Calibri" pitchFamily="34" charset="0"/>
                <a:cs typeface="Calibri" pitchFamily="34" charset="0"/>
              </a:rPr>
            </a:br>
            <a:r>
              <a:rPr lang="tr-TR" sz="3000" dirty="0" smtClean="0">
                <a:latin typeface="Calibri" pitchFamily="34" charset="0"/>
                <a:cs typeface="Calibri" pitchFamily="34" charset="0"/>
              </a:rPr>
              <a:t>Kalkınma </a:t>
            </a:r>
            <a:r>
              <a:rPr lang="tr-TR" sz="3000" dirty="0">
                <a:latin typeface="Calibri" pitchFamily="34" charset="0"/>
                <a:cs typeface="Calibri" pitchFamily="34" charset="0"/>
              </a:rPr>
              <a:t>Ajansları</a:t>
            </a:r>
          </a:p>
        </p:txBody>
      </p:sp>
      <p:sp>
        <p:nvSpPr>
          <p:cNvPr id="6" name="Slayt Numarası Yer Tutucusu 5"/>
          <p:cNvSpPr>
            <a:spLocks noGrp="1"/>
          </p:cNvSpPr>
          <p:nvPr>
            <p:ph type="sldNum" sz="quarter" idx="12"/>
          </p:nvPr>
        </p:nvSpPr>
        <p:spPr/>
        <p:txBody>
          <a:bodyPr/>
          <a:lstStyle/>
          <a:p>
            <a:pPr>
              <a:defRPr/>
            </a:pPr>
            <a:fld id="{313803F9-C590-412F-8805-F3D532DF84DD}" type="slidenum">
              <a:rPr lang="tr-TR" smtClean="0"/>
              <a:pPr>
                <a:defRPr/>
              </a:pPr>
              <a:t>5</a:t>
            </a:fld>
            <a:endParaRPr lang="tr-TR" dirty="0"/>
          </a:p>
        </p:txBody>
      </p:sp>
      <p:graphicFrame>
        <p:nvGraphicFramePr>
          <p:cNvPr id="9" name="İçerik Yer Tutucusu 8"/>
          <p:cNvGraphicFramePr>
            <a:graphicFrameLocks noGrp="1"/>
          </p:cNvGraphicFramePr>
          <p:nvPr>
            <p:ph sz="quarter" idx="1"/>
            <p:extLst>
              <p:ext uri="{D42A27DB-BD31-4B8C-83A1-F6EECF244321}">
                <p14:modId xmlns:p14="http://schemas.microsoft.com/office/powerpoint/2010/main" xmlns="" val="1407119395"/>
              </p:ext>
            </p:extLst>
          </p:nvPr>
        </p:nvGraphicFramePr>
        <p:xfrm>
          <a:off x="323850" y="2205038"/>
          <a:ext cx="8640763" cy="1981200"/>
        </p:xfrm>
        <a:graphic>
          <a:graphicData uri="http://schemas.openxmlformats.org/drawingml/2006/table">
            <a:tbl>
              <a:tblPr>
                <a:tableStyleId>{69C7853C-536D-4A76-A0AE-DD22124D55A5}</a:tableStyleId>
              </a:tblPr>
              <a:tblGrid>
                <a:gridCol w="1477963"/>
                <a:gridCol w="2841625"/>
                <a:gridCol w="2160587"/>
                <a:gridCol w="2160588"/>
              </a:tblGrid>
              <a:tr h="4953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800" b="1" u="none" strike="noStrike" cap="none" normalizeH="0" baseline="0" dirty="0" smtClean="0">
                          <a:ln>
                            <a:noFill/>
                          </a:ln>
                          <a:effectLst/>
                        </a:rPr>
                        <a:t>Bölge Kodu</a:t>
                      </a:r>
                      <a:endParaRPr kumimoji="0" lang="tr-TR" sz="1800" b="1" i="0" u="none" strike="noStrike" cap="none" normalizeH="0" baseline="0" dirty="0" smtClean="0">
                        <a:ln>
                          <a:noFill/>
                        </a:ln>
                        <a:solidFill>
                          <a:schemeClr val="tx1"/>
                        </a:solidFill>
                        <a:effectLst/>
                        <a:latin typeface="Calibri" pitchFamily="34" charset="0"/>
                        <a:cs typeface="Arial" charset="0"/>
                      </a:endParaRPr>
                    </a:p>
                  </a:txBody>
                  <a:tcP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sz="1800" b="1" u="none" strike="noStrike" cap="none" normalizeH="0" baseline="0" dirty="0" smtClean="0">
                          <a:ln>
                            <a:noFill/>
                          </a:ln>
                          <a:effectLst/>
                        </a:rPr>
                        <a:t>Kalkınma Ajansı Adı</a:t>
                      </a:r>
                      <a:endParaRPr kumimoji="0" lang="tr-TR" sz="1800" b="1" i="0" u="none" strike="noStrike" cap="none" normalizeH="0" baseline="0" dirty="0" smtClean="0">
                        <a:ln>
                          <a:noFill/>
                        </a:ln>
                        <a:solidFill>
                          <a:schemeClr val="tx1"/>
                        </a:solidFill>
                        <a:effectLst/>
                        <a:latin typeface="Calibri" pitchFamily="34" charset="0"/>
                        <a:cs typeface="Arial" charset="0"/>
                      </a:endParaRPr>
                    </a:p>
                  </a:txBody>
                  <a:tcP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sz="1800" b="1" u="none" strike="noStrike" cap="none" normalizeH="0" baseline="0" dirty="0" smtClean="0">
                          <a:ln>
                            <a:noFill/>
                          </a:ln>
                          <a:effectLst/>
                        </a:rPr>
                        <a:t>Web Adresi</a:t>
                      </a:r>
                      <a:endParaRPr kumimoji="0" lang="tr-TR" sz="1800" b="1" i="0" u="none" strike="noStrike" cap="none" normalizeH="0" baseline="0" dirty="0" smtClean="0">
                        <a:ln>
                          <a:noFill/>
                        </a:ln>
                        <a:solidFill>
                          <a:schemeClr val="tx1"/>
                        </a:solidFill>
                        <a:effectLst/>
                        <a:latin typeface="Calibri" pitchFamily="34" charset="0"/>
                        <a:cs typeface="Arial" charset="0"/>
                      </a:endParaRPr>
                    </a:p>
                  </a:txBody>
                  <a:tcPr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800" b="1" u="none" strike="noStrike" cap="none" normalizeH="0" baseline="0" dirty="0" smtClean="0">
                          <a:ln>
                            <a:noFill/>
                          </a:ln>
                          <a:effectLst/>
                        </a:rPr>
                        <a:t>        Merkezi</a:t>
                      </a:r>
                      <a:endParaRPr kumimoji="0" lang="tr-TR" sz="1800" b="1" i="0" u="none" strike="noStrike" cap="none" normalizeH="0" baseline="0" dirty="0" smtClean="0">
                        <a:ln>
                          <a:noFill/>
                        </a:ln>
                        <a:solidFill>
                          <a:schemeClr val="tx1"/>
                        </a:solidFill>
                        <a:effectLst/>
                        <a:latin typeface="Calibri" pitchFamily="34" charset="0"/>
                        <a:cs typeface="Arial" charset="0"/>
                      </a:endParaRPr>
                    </a:p>
                  </a:txBody>
                  <a:tcPr horzOverflow="overflow"/>
                </a:tc>
              </a:tr>
              <a:tr h="4953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600" u="none" strike="noStrike" cap="none" normalizeH="0" baseline="0" dirty="0" smtClean="0">
                          <a:ln>
                            <a:noFill/>
                          </a:ln>
                          <a:effectLst/>
                        </a:rPr>
                        <a:t>TR61</a:t>
                      </a:r>
                      <a:endParaRPr kumimoji="0" lang="tr-TR" sz="16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68580" marR="68580" marT="0" marB="0" horzOverflow="overflow"/>
                </a:tc>
                <a:tc>
                  <a:txBody>
                    <a:bodyPr/>
                    <a:lstStyle/>
                    <a:p>
                      <a:pPr marL="457200" marR="0" lvl="0" indent="0" algn="l" defTabSz="914400" rtl="0" eaLnBrk="1" fontAlgn="base" latinLnBrk="0" hangingPunct="1">
                        <a:lnSpc>
                          <a:spcPct val="100000"/>
                        </a:lnSpc>
                        <a:spcBef>
                          <a:spcPct val="0"/>
                        </a:spcBef>
                        <a:spcAft>
                          <a:spcPct val="0"/>
                        </a:spcAft>
                        <a:buClrTx/>
                        <a:buSzTx/>
                        <a:buFontTx/>
                        <a:buNone/>
                        <a:tabLst/>
                      </a:pPr>
                      <a:r>
                        <a:rPr kumimoji="0" lang="tr-TR" sz="1400" u="none" strike="noStrike" cap="none" normalizeH="0" baseline="0" dirty="0" smtClean="0">
                          <a:ln>
                            <a:noFill/>
                          </a:ln>
                          <a:effectLst/>
                        </a:rPr>
                        <a:t>Batı Akdeniz Kalkınma Ajansı</a:t>
                      </a:r>
                      <a:endParaRPr kumimoji="0" lang="tr-TR" sz="1600" b="1" i="0" u="none" strike="noStrike" cap="none" normalizeH="0" baseline="0" dirty="0" smtClean="0">
                        <a:ln>
                          <a:noFill/>
                        </a:ln>
                        <a:solidFill>
                          <a:schemeClr val="tx1"/>
                        </a:solidFill>
                        <a:effectLst/>
                        <a:latin typeface="Times New Roman" pitchFamily="18" charset="0"/>
                        <a:cs typeface="Times New Roman" pitchFamily="18" charset="0"/>
                      </a:endParaRPr>
                    </a:p>
                  </a:txBody>
                  <a:tcPr marL="68580" marR="68580" marT="0" marB="0" horzOverflow="overflow"/>
                </a:tc>
                <a:tc>
                  <a:txBody>
                    <a:bodyPr/>
                    <a:lstStyle/>
                    <a:p>
                      <a:pPr marL="457200" marR="0" lvl="0" indent="0" algn="l" defTabSz="914400" rtl="0" eaLnBrk="1" fontAlgn="base" latinLnBrk="0" hangingPunct="1">
                        <a:lnSpc>
                          <a:spcPct val="100000"/>
                        </a:lnSpc>
                        <a:spcBef>
                          <a:spcPct val="0"/>
                        </a:spcBef>
                        <a:spcAft>
                          <a:spcPct val="0"/>
                        </a:spcAft>
                        <a:buClrTx/>
                        <a:buSzTx/>
                        <a:buFontTx/>
                        <a:buNone/>
                        <a:tabLst/>
                      </a:pPr>
                      <a:r>
                        <a:rPr kumimoji="0" lang="tr-TR" sz="1600" u="none" strike="noStrike" cap="none" normalizeH="0" baseline="0" dirty="0" smtClean="0">
                          <a:ln>
                            <a:noFill/>
                          </a:ln>
                          <a:effectLst/>
                        </a:rPr>
                        <a:t>www.baka.org.tr</a:t>
                      </a:r>
                      <a:endParaRPr kumimoji="0" lang="tr-TR" sz="16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68580" marR="68580" marT="0" marB="0" horzOverflow="overflow"/>
                </a:tc>
                <a:tc>
                  <a:txBody>
                    <a:bodyPr/>
                    <a:lstStyle/>
                    <a:p>
                      <a:pPr marL="457200" marR="0" lvl="0" indent="0" algn="l" defTabSz="914400" rtl="0" eaLnBrk="1" fontAlgn="base" latinLnBrk="0" hangingPunct="1">
                        <a:lnSpc>
                          <a:spcPct val="100000"/>
                        </a:lnSpc>
                        <a:spcBef>
                          <a:spcPct val="0"/>
                        </a:spcBef>
                        <a:spcAft>
                          <a:spcPct val="0"/>
                        </a:spcAft>
                        <a:buClrTx/>
                        <a:buSzTx/>
                        <a:buFontTx/>
                        <a:buNone/>
                        <a:tabLst/>
                      </a:pPr>
                      <a:r>
                        <a:rPr kumimoji="0" lang="tr-TR" sz="1600" u="none" strike="noStrike" cap="none" normalizeH="0" baseline="0" dirty="0" smtClean="0">
                          <a:ln>
                            <a:noFill/>
                          </a:ln>
                          <a:effectLst/>
                        </a:rPr>
                        <a:t>Isparta</a:t>
                      </a:r>
                      <a:endParaRPr kumimoji="0" lang="tr-TR" sz="16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68580" marR="68580" marT="0" marB="0" horzOverflow="overflow"/>
                </a:tc>
              </a:tr>
              <a:tr h="4953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600" u="none" strike="noStrike" cap="none" normalizeH="0" baseline="0" dirty="0" smtClean="0">
                          <a:ln>
                            <a:noFill/>
                          </a:ln>
                          <a:effectLst/>
                        </a:rPr>
                        <a:t>TR62</a:t>
                      </a:r>
                      <a:endParaRPr kumimoji="0" lang="tr-TR" sz="16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68580" marR="68580" marT="0" marB="0" horzOverflow="overflow"/>
                </a:tc>
                <a:tc>
                  <a:txBody>
                    <a:bodyPr/>
                    <a:lstStyle/>
                    <a:p>
                      <a:pPr marL="457200" marR="0" lvl="0" indent="0" algn="l" defTabSz="914400" rtl="0" eaLnBrk="1" fontAlgn="base" latinLnBrk="0" hangingPunct="1">
                        <a:lnSpc>
                          <a:spcPct val="100000"/>
                        </a:lnSpc>
                        <a:spcBef>
                          <a:spcPct val="0"/>
                        </a:spcBef>
                        <a:spcAft>
                          <a:spcPct val="0"/>
                        </a:spcAft>
                        <a:buClrTx/>
                        <a:buSzTx/>
                        <a:buFontTx/>
                        <a:buNone/>
                        <a:tabLst/>
                      </a:pPr>
                      <a:r>
                        <a:rPr kumimoji="0" lang="tr-TR" sz="1400" u="none" strike="noStrike" cap="none" normalizeH="0" baseline="0" dirty="0" smtClean="0">
                          <a:ln>
                            <a:noFill/>
                          </a:ln>
                          <a:effectLst/>
                        </a:rPr>
                        <a:t>Çukurova Kalkınma Ajansı</a:t>
                      </a:r>
                      <a:endParaRPr kumimoji="0" lang="tr-TR" sz="1600" b="1" i="0" u="none" strike="noStrike" cap="none" normalizeH="0" baseline="0" dirty="0" smtClean="0">
                        <a:ln>
                          <a:noFill/>
                        </a:ln>
                        <a:solidFill>
                          <a:schemeClr val="tx1"/>
                        </a:solidFill>
                        <a:effectLst/>
                        <a:latin typeface="Times New Roman" pitchFamily="18" charset="0"/>
                        <a:cs typeface="Times New Roman" pitchFamily="18" charset="0"/>
                      </a:endParaRPr>
                    </a:p>
                  </a:txBody>
                  <a:tcPr marL="68580" marR="68580" marT="0" marB="0" horzOverflow="overflow"/>
                </a:tc>
                <a:tc>
                  <a:txBody>
                    <a:bodyPr/>
                    <a:lstStyle/>
                    <a:p>
                      <a:pPr marL="457200" marR="0" lvl="0" indent="0" algn="l" defTabSz="914400" rtl="0" eaLnBrk="1" fontAlgn="base" latinLnBrk="0" hangingPunct="1">
                        <a:lnSpc>
                          <a:spcPct val="100000"/>
                        </a:lnSpc>
                        <a:spcBef>
                          <a:spcPct val="0"/>
                        </a:spcBef>
                        <a:spcAft>
                          <a:spcPct val="0"/>
                        </a:spcAft>
                        <a:buClrTx/>
                        <a:buSzTx/>
                        <a:buFontTx/>
                        <a:buNone/>
                        <a:tabLst/>
                      </a:pPr>
                      <a:r>
                        <a:rPr kumimoji="0" lang="tr-TR" sz="1600" u="none" strike="noStrike" cap="none" normalizeH="0" baseline="0" dirty="0" smtClean="0">
                          <a:ln>
                            <a:noFill/>
                          </a:ln>
                          <a:effectLst/>
                        </a:rPr>
                        <a:t>www.cka.org.tr</a:t>
                      </a:r>
                      <a:endParaRPr kumimoji="0" lang="tr-TR" sz="16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68580" marR="68580" marT="0" marB="0" horzOverflow="overflow"/>
                </a:tc>
                <a:tc>
                  <a:txBody>
                    <a:bodyPr/>
                    <a:lstStyle/>
                    <a:p>
                      <a:pPr marL="457200" marR="0" lvl="0" indent="0" algn="l" defTabSz="914400" rtl="0" eaLnBrk="1" fontAlgn="base" latinLnBrk="0" hangingPunct="1">
                        <a:lnSpc>
                          <a:spcPct val="100000"/>
                        </a:lnSpc>
                        <a:spcBef>
                          <a:spcPct val="0"/>
                        </a:spcBef>
                        <a:spcAft>
                          <a:spcPct val="0"/>
                        </a:spcAft>
                        <a:buClrTx/>
                        <a:buSzTx/>
                        <a:buFontTx/>
                        <a:buNone/>
                        <a:tabLst/>
                      </a:pPr>
                      <a:r>
                        <a:rPr kumimoji="0" lang="tr-TR" sz="1600" u="none" strike="noStrike" cap="none" normalizeH="0" baseline="0" dirty="0" smtClean="0">
                          <a:ln>
                            <a:noFill/>
                          </a:ln>
                          <a:effectLst/>
                        </a:rPr>
                        <a:t>Adana</a:t>
                      </a:r>
                      <a:endParaRPr kumimoji="0" lang="tr-TR" sz="16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68580" marR="68580" marT="0" marB="0" horzOverflow="overflow"/>
                </a:tc>
              </a:tr>
              <a:tr h="4953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600" u="none" strike="noStrike" cap="none" normalizeH="0" baseline="0" dirty="0" smtClean="0">
                          <a:ln>
                            <a:noFill/>
                          </a:ln>
                          <a:effectLst/>
                        </a:rPr>
                        <a:t>TR63</a:t>
                      </a:r>
                      <a:endParaRPr kumimoji="0" lang="tr-TR" sz="16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68580" marR="68580" marT="0" marB="0" horzOverflow="overflow"/>
                </a:tc>
                <a:tc>
                  <a:txBody>
                    <a:bodyPr/>
                    <a:lstStyle/>
                    <a:p>
                      <a:pPr marL="457200" marR="0" lvl="0" indent="0" algn="l" defTabSz="914400" rtl="0" eaLnBrk="1" fontAlgn="base" latinLnBrk="0" hangingPunct="1">
                        <a:lnSpc>
                          <a:spcPct val="100000"/>
                        </a:lnSpc>
                        <a:spcBef>
                          <a:spcPct val="0"/>
                        </a:spcBef>
                        <a:spcAft>
                          <a:spcPct val="0"/>
                        </a:spcAft>
                        <a:buClrTx/>
                        <a:buSzTx/>
                        <a:buFontTx/>
                        <a:buNone/>
                        <a:tabLst/>
                      </a:pPr>
                      <a:r>
                        <a:rPr kumimoji="0" lang="tr-TR" sz="1400" u="none" strike="noStrike" cap="none" normalizeH="0" baseline="0" dirty="0" smtClean="0">
                          <a:ln>
                            <a:noFill/>
                          </a:ln>
                          <a:effectLst/>
                        </a:rPr>
                        <a:t>Doğu Akdeniz Kalkınma Ajansı</a:t>
                      </a:r>
                      <a:endParaRPr kumimoji="0" lang="tr-TR" sz="1600" b="1" i="0" u="none" strike="noStrike" cap="none" normalizeH="0" baseline="0" dirty="0" smtClean="0">
                        <a:ln>
                          <a:noFill/>
                        </a:ln>
                        <a:solidFill>
                          <a:schemeClr val="tx1"/>
                        </a:solidFill>
                        <a:effectLst/>
                        <a:latin typeface="Times New Roman" pitchFamily="18" charset="0"/>
                        <a:cs typeface="Times New Roman" pitchFamily="18" charset="0"/>
                      </a:endParaRPr>
                    </a:p>
                  </a:txBody>
                  <a:tcPr marL="68580" marR="68580" marT="0" marB="0" horzOverflow="overflow"/>
                </a:tc>
                <a:tc>
                  <a:txBody>
                    <a:bodyPr/>
                    <a:lstStyle/>
                    <a:p>
                      <a:pPr marL="457200" marR="0" lvl="0" indent="0" algn="l" defTabSz="914400" rtl="0" eaLnBrk="1" fontAlgn="base" latinLnBrk="0" hangingPunct="1">
                        <a:lnSpc>
                          <a:spcPct val="100000"/>
                        </a:lnSpc>
                        <a:spcBef>
                          <a:spcPct val="0"/>
                        </a:spcBef>
                        <a:spcAft>
                          <a:spcPct val="0"/>
                        </a:spcAft>
                        <a:buClrTx/>
                        <a:buSzTx/>
                        <a:buFontTx/>
                        <a:buNone/>
                        <a:tabLst/>
                      </a:pPr>
                      <a:r>
                        <a:rPr kumimoji="0" lang="tr-TR" sz="1600" u="none" strike="noStrike" cap="none" normalizeH="0" baseline="0" dirty="0" smtClean="0">
                          <a:ln>
                            <a:noFill/>
                          </a:ln>
                          <a:effectLst/>
                        </a:rPr>
                        <a:t>www.dogaka.org.tr</a:t>
                      </a:r>
                      <a:endParaRPr kumimoji="0" lang="tr-TR" sz="16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68580" marR="68580" marT="0" marB="0" horzOverflow="overflow"/>
                </a:tc>
                <a:tc>
                  <a:txBody>
                    <a:bodyPr/>
                    <a:lstStyle/>
                    <a:p>
                      <a:pPr marL="457200" marR="0" lvl="0" indent="0" algn="l" defTabSz="914400" rtl="0" eaLnBrk="1" fontAlgn="base" latinLnBrk="0" hangingPunct="1">
                        <a:lnSpc>
                          <a:spcPct val="100000"/>
                        </a:lnSpc>
                        <a:spcBef>
                          <a:spcPct val="0"/>
                        </a:spcBef>
                        <a:spcAft>
                          <a:spcPct val="0"/>
                        </a:spcAft>
                        <a:buClrTx/>
                        <a:buSzTx/>
                        <a:buFontTx/>
                        <a:buNone/>
                        <a:tabLst/>
                      </a:pPr>
                      <a:r>
                        <a:rPr kumimoji="0" lang="tr-TR" sz="1600" u="none" strike="noStrike" cap="none" normalizeH="0" baseline="0" dirty="0" smtClean="0">
                          <a:ln>
                            <a:noFill/>
                          </a:ln>
                          <a:effectLst/>
                        </a:rPr>
                        <a:t>Hatay</a:t>
                      </a:r>
                      <a:endParaRPr kumimoji="0" lang="tr-TR" sz="16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68580" marR="68580" marT="0" marB="0" horzOverflow="overflow"/>
                </a:tc>
              </a:tr>
            </a:tbl>
          </a:graphicData>
        </a:graphic>
      </p:graphicFrame>
      <p:sp>
        <p:nvSpPr>
          <p:cNvPr id="2" name="AutoShape 2" descr="data:image/jpeg;base64,/9j/4AAQSkZJRgABAQAAAQABAAD/2wCEAAkGBhQPEBUUEhQVFBUVGRwaFRgYGBkaGBgcHBgdGB0bFxwZGyYfFxojGRUYHy8jJCcpLSwtHB8xNTAqNSYtLCkBCQoKDgwOGg8PGjQkHyMpKi0pKiwqLzAsLDQyKSkpNTYsNCwsLCwsMyw0LCwsLywsLCwsMCwwLDAsLDAsLCwsLP/AABEIAOAA4AMBIgACEQEDEQH/xAAcAAACAgMBAQAAAAAAAAAAAAAABgQFAgMHAQj/xABHEAABAgMFBAUJBgQFAwUAAAABAgMABBEFBhIhMUFRYXETIjKBkQcUI0JSobHB0RVicqLC8DNTkuEkgrLS4hY0YyVDRHOj/8QAGwEAAgMBAQEAAAAAAAAAAAAAAAUBAwQCBgf/xAA0EQABAwIEAwYGAgIDAQAAAAABAAIDBBESITFBBVFxE2GBkaGxIjLB0eHwI0IVUmKS8Qb/2gAMAwEAAhEDEQA/AO3wQQQIRBBBAhEEEECEQRi44EglRAA1JNAOZhcnL3laujlGy6v2qHCONNSOJoIEJkWsJFSQANSchFJPXxl2sgouHcgVHicvCsQUXXemTim3ifuJ0H6R3A84vJCxWWP4baQfa1V4nOBCpBb84/8AwJbCDopdfnhHxj37Jn3e3MJb4J/4gfGGiPAsEkAio14c90CEsf8ARalfxJp1Xj81GPRcFna46f6f9sWzF4pdb5YS6kuitUCtRh1FaUqOcD94GUTKJZSj0qxVIwmlKE66DsmO+zfpba/guO0brfeyqTcFrY66P6fpHguc4j+HNOJ8fkoReWta7Uo30jysKKgVoTmdMgCYwRbrClobDqMbiQpCa0UpJFQQDnoKwBjiLgZKS9oNr5qm8wtBrsPIdG5VK/mHzjz/AKnmWP8AuJY09pFafMe8QzodCq0INMjQg0O47oyjhdKokL1y72QXgO5fV9+h8YtwYrZ+7jD9cTYBPrJ6qvdr31imNhTUpnKu9Ij+Wr5A5HuwmBCa4IXrOvghSsD6Sy4Mjirhr35p7/GGEGsCEQQQQIRBBBAhEEEECEQQQQIRBBBAhEVltXgblU9brLPZQNTxPsjj8YiW9ePoj0LAxvKyoM8Nd+88O8x5Yd2ejPSvnpHjnU5hJ4bzx8IEKCzZD8+QuZUW2tUtjI+B05nPlDNJSCGE4W0hI4beJOpPONjzyUJKlEJSkEqJyAAzJPCFK8d9CmUExJFDiA4EOEg1SOR0rQCp2KFItjidIbNVUkrYxdyZLUthmVTifcS2NlTmfwgZq7hEptwKAUkggioIzBBzBHCEfyloS9JMTCRiSlaVc0LHur1YjXGvMlh9Uip0ON4v8M4DlnmEHia9xqN0aBS4oe0bqL3HRZzVYZsDtDax6qRfq2XZKdlnQtfQkHEgE4SRUEkbTRY13RI8lLY8yUqoKluqK94NAAD3CvfG7yl2MuZlB0aCtbawQEiqiDVJoBzB7ohXZuxMScyhxkBLDraC82tRCkKpmAKGpCqkcCRxi8FjqW17H3tn9VTZ7aq9rt9r5fRKCbQSzMmbChjTOLxJqMRbVUk01pTEK8Ya7YWDb8oQagtCh3gh2Nkj5MEebuoeUhTriqpdSkko0NBUiuYO7WJM95O+lLJ85cSploNpUkAEhJVQ1rkaKp3Ra+eFzvm2I05hUsgmDfl3DteRUbyuv0lGke07XuShXzUIj+TNpLyn5p01dBCKHRtASNN2Qw8AniYtpq4Icbl0KmHFdAtS6rGIrxKSqhJOVAmnfHjV0HWXJ1TLiKTSV4UmowrUTQkiuQxq90VCWMQdkHZ8/H7K4xSGftS3Ll4ffJLN2rRLctaM8clLVhQduJRJHvcR4RjYV9ZlEs0hK+lecmChPSVV1MCBStQe04M674lTt0phEjLSgQTjfKn1IzCethTXbTCa1plhiDdWQH2s+pXValVPOGuiesUjlln/AJY1/wAT2vcc9/AZDzWT+VjmNFxt4nM+Sf7avfLyTqG3lEFYJqBUJFaAqpmATXQHQxcoWCARmDmI4las2Jt7zp+qUOvYUjaGm6FVBvopA4kqi3s21ZudtRBStbQUAooSckMjrAKByJIIOY1UDtjK+gAYCDawN76LUyuJeQRe5Fra+K6XaVkNTKaOJruOihyP7ELimpmzM0kvS+0HVI/TzGW8CGSctZlhSEuuIQpw0QFGlT+/iBtiXCsgjNMwQclCsu125lGJs8we0nmP2Imws2tdtTS+nkzgWMygaK34Rp/l0OykT7BvCmaTQ9R1PaR8xXZ7xEKVbwQQQIRBBBAhEEEECERQ3jt4tUZZ6zy8hTPDXbzOzxPGXeC2hKtYtVqyQN53ngP3rEO7NhlsF57N5zM11SDs5nb4QIW6713hLJxK6zqu0rWldg+Z2xYWnPiXZcdVUhtJUQNTQVoIj2/bzckyXXTwSkaqVsSP3lChJX1fLiET7LaJeaScCtAEkesSogihFa0IqDwjRFTveMVsvfos8tQxhwk5+3VRm7+zaOjmXmmzKPKKaIzKaEggmvayJocjQ6bNN5LA82QuZk/SSkwj0zadEg5hadwBzHsnLQmmmZYFlLW04C/Z00KgpoabQUnTGMs65ih2ZMfkyk3USiw6FBpSyWUrGeEjM02An5nbDN5bE3tWDLlsR9wlrA6V3ZPOfPcH7FV11CbRsd2Wyxt1QmumuNFTsFcuQi7s24TAl2EPoQtxqpKkVTiJPrEUKvV13d0MUpJoZQENoShI0SkADwEZvPpQkqWoJSNSogAcydIXvqXFx7PIE3TBlM0NGPMgWWcELar6pdUUSbTk0oaqT1Gh+JxWXgDElqUnHc3Xm2B7LKMSu9btRXkiKjC5vzZddfLVWiZrvlz6ffRXcEV7dipHaW84d6nV/wClJCfdEluRQnRCR3RWQ3YrsE7hb4III5XSI0Tcih5CkLSFJWMKuI3EjON8ESCRmFBF9UnWp5Pm1KZUjNqXQoJYPrqqViqydFKIrXdFLZ099ktOvzScU7MqOFvKoAJzNOygqqctQEgaZdLjQ/INuKQpaEqU2aoJAJSd4OyNbKo2wyZj15+p13WR9KL4o8j6cvQabLjrMubTmWQtzpXn1YnadlltNeoBsNAo7h1dakx2hCAkAAUAyA3CFm7d0TKzcw+spUXT6PCKYUk4lAjYa4Rlu4xuvDfZmTOAVeeOSWkZmp0xEVw8szwi2peah4ZFmAP3y0VdOwQML5ciT++eqYYXrw3fKj08v1Xk55ev/wAvjoYo7p3lnZmfWh0I6NKfSJGjJ2AEarrkQSdumGH2Mk0Jidhd6LXDKJW4m+qqbv28JpGfVcT20/McPhpFtCveOzFMOCbl8lJzcTsI2kjdv8dkX1l2imYaS4jQ6jaDtBilWqVBBBAhEYuuBKSpRoAKk7gIyhavfOKWUSrfbdIxcE1yrwqCTwTAhR7IZM/MqmHB6Js0aSd4zHhqeJG6Gt10IBKiEgakmgHMmNUhJJYbS2nRIpz3k8Sc4orXdl7RW9IKWpK0BKjQ0z1y2Kw1SSDvG6osjZiOem/cFw9+EZa7d6pLUvSlbzkpabHRtLPol60GgVUV54k6VoRrC1P2GmRebE1jmJJQV0K0LNE4s8SaGmIa00OuekWE8l2QSJa0G/OZQmjbo7Te4oUc0kD1SeRI1uPJpKFTb4NVyvSDzcOAZlJJKgNB6mm0HbWHNxDHjbp3HI7XG4PMJNYzSBjte8Zjex2I5FW9zrtrk0rSp8usqILKCOyDnU1FQo10GW3U5MsEIV9r9KQvzWTqp4nCpacyknLAjevjs56K2tkqZO/f8pm50dNHnpt+FbXnv03Jnomx0z5yDadhOmMjb90Z8tYr5C6L88oPWmskaol0miE/ipt4DPedkS7l3ITJjpXqLmFZknMIrqEnarerwy1bIsfKyL4Ydd3b+HJcMifL8U2mzdvHmtcvLJaSEISlCRolIAA5ARsggjFqtmiIIIIEIggggQiCCCBCIIIIELwisc2vbdBEkhDkmh8vqe6q0qJwYsgnvJoDrrU7D0qPFJqKHbF8E7onXGm45qiaBsrbHXY8kq3MMrKSiwl5Ci0f8SuuWOm86pHZBGtDtrHt376KnptaGmVebpH8U5HFsqDkAdg12ngsztx/NqImZtDcmFlSU6OLO6mHrKAyr1qbAKxYC/rLDRbs+WUpDYzWeo2nionM1+9QkxufC193M+InfQD2z7tlhZM5lmv+EDbUn3y790/kV1hRb/8ATZvD/wDHe03JP9iaciN0T7k3gcnpbpHUYFBRFQCEqG9NTXLQ8R4T7esoTLCketqg7lDTuOnfC17CxxadQmTHh7Q4aFWMEUd0rULzOFfba6qq602E+FOYi8jhdrxawkEnIAVJ4QrXXbMzMOzSt+FvgP7JoO8xOvlPdFKqA1cOAcjmfcCO+J1iSPQS7aNoHW/Ecz7zAhSpnFgV0dMdDhxVw1plWmdKxxu8UxOyzzbkwnA+2aIfSBRwbASBhWQOANCQQdjlfmeYedRLmbVLOt0WDQ4KqFAFKSQUkDPUZK2xVPWpPyjR85Q1PSpGawQsEfiAr3qSecNqRpjAdYG+xyPgdDfklVW4SEtuRbcZjxGotzUu7Vq2jNlvEZZ1hRHSqoglI1IUkEEKypQjWmyH9CAAAAABoBoIorp2LLMt9NLIKRMBK6KNSkUqEjcASdpz7os7VtJMsyt5fZQmp47gOJNB3xjqHB8mFgt3WstkDSyO7zfvvdLPlDvh5m30LR9M4NR/7adMX4joO87BELyZ3S6NAmnR6RY9ED6qT634lfDnCld6RXa9o4nswT0ju7CNEDhokcOUdqSKCgjVUEU0Yhbqc3H6fv1WSnvUyGd2gyaPr+/RewQQEQrTREEJ9vSj0urElxwtnQ41dU7jn4GKj7Rd/mOf1q+sJZuLCF5Y9huO9cF9l0eCOc/aTv8ANc/rV9YPtJ3+a5/Wr6xV/m2f6HzUY10aCOc/abv81z+tX1g+03f5rn9avrE/5uP/AEKMa6NBHOvtV7+a5/Wr6xm3aD6q0dXkKklZASBqVEmgA3x03jLHENawklHaBdCgjnV3b1rmLQaZbcWpvrFalE9eiFEYQeyitDvO2mkdFh86ORgHaCxIvbl1URTNlBLdjZEEEEcq1Q7UshqaQEvIDiQQoA11HI8aRzSzLudKt1c1WUkUOqUGVroCsZYU6aUpUchvHV4595SLNZaUJp0OOlQCEN1IaCgCcSjWoFB2U0qQc8zTfRyOv2d9dPxt4rBWRtt2hGmv538Fud8pjKXG2JRlTicSU1AwjDUCjaKVJppWkPcceuzd6ddq40lMuF6vqGAhO5oUqkU2pA3YgI6dd1oNy6Gw+JjB1SuoNc60NCdAaZmsTWRRssGHTXfz2UUcsj7l410yt5bqnmx5naKV6NzGStwJIB/NhV3mGuKO+Mj0sqojVvrjkMj+Uk90TrDnunl217SKK5jI+8QvTBUlv+nn5dnUJ66vGvwR74aFLABJyAzJhYsn0tpzC/YGEe5P6VQxzcuHG1oNQFpKTTWhFMvGJHeoKS5W1ZO2X1NKlSQEkpeNEmiSBqKKGZFBU8RFTJXNln3XGZWecSkEh1kg4iEqoaZpCxUa0OyJcrZVq2ckIYLcwymuFOVaE10OFQzNaBRiNZVjTb82ZhEumRKUFKiEkVKjRSkJOq8KiRlSoFTnWHIswExvs22Wd/MH6JObvLRIy7r55W8iPqukSsslpCUIFEoASkbgBQe4Rzvyt21/Dlkn/wAjnvCR/qPhD7Y3S+btdPm7hGPQGtNtMq76baxxG9doGZnnljOqylHJPUTTmBXvinh8WKck54VbxCXDAGj+y6N5K7I6KULpHWeVX/KmqR78R7xDpEazJIMMttDRtCU+AAiTGGeTtJC/mVugj7ONrOQRBBBFKuWDzIWkpUAQciDCNbdimWXlmg9k/I8fjD5Ea0Q30SulpgpnX5cd0L66kZUR55EaH79y5cLrnMEZOUqcNaVyrrTZWm2MY8UclQiCCLSz7HCkF55XRspFSo5VA3cOPhWLoYHzvDIxcoUOWk8YUtRCG0Cq3FdlI+Z3AQpXivL0/omQUMA7e04Ropz5J0HONl7L1mbUG2h0cujsI0xH217z8OdTC5H0/gvAo6ICWTOT26JHWVmP4Gac+f4Th5LGq2gD7Laz8B+qOxxybyRN1m3TuaI8Vp+kdZieJG8/gEz4YLQeJRBBBC5MkRAt0kSzq0oStaEKWgKAIxJSSk0O2sT4IlpsbqHC4suOztvuzEi2wZgvvTLtVJFaoT2Q2rZQroqghnufYS5a0Xw22tuXQjASo1DiwQQocxU5aVI20iLNzTjE24JKy0Y0qI6UpURzTklKKg7DE6z2LXddQt5bTTYUkqQMOaQakdUKOYyzVDmV12ECzQQdSN+4eiTxts8E3cQRoDt3n1Tq42FApOhBB5HKFq5KygPMHVtfxqk+9HvhnhXkvRWq6nY6ivfQK+IVCVOUXK6y5lftOfNR/VDRCxcEegcO9z9KfrDIt5IyJAyr3b4gmyFnBFAu+LdeqhahvyFffEqzLwofXgwqSqlQDTPwjKytge7C12a5xBTLTmeiYcc9hCleCSflHBrvM9JOS6T6zqK/1isdqvgvDITJ/wDEoeIp8443dE/4+W/+1H+qPTcOFoZHfuiTcRN5o2/uq75BBBCRO0QQRHnp5DCCtZoNm8ncN5jlzg0YnaIWU3NpaQVrNAP3QbzCNbFsqmVZ5IHZT8zvMYWrayphdVZAdlOwfU8YhR5LiHETOcDMm+6pc66IAI2y0sp1QSgFROwfvIQ5WLd1LFFKopzfsT+HjxjNSUUlS74chuVAbdVtkXbCR0sxQACuE5AAZ1XuHDx3QhX5vmZ1fRtVEug9UaYyPWI3bh366WPlGvp0yjLMK9Gk+kUPXUPVH3QfE8BmhR9P4PwqOkYHWz9ep/cklr6u/wDFHpueaIIIIfpQui+R1r0kwrclA8So/pjp0c68jrfo5hW9SB4BR/VHRY8vXm9Q7w9gvVcPFqdvj7lEEEEYVuRWCNQV6Qj7o+KvpG2IBuhEEU7V5kBZQ6C2QSKkZHPXePDvixbn21EBLiCToAoEn3xSyoik+VwUXC3wr2r1LUl1e0mn+ofqENELF5RSdkz96n50/WL1KLgn0Lg3OfpH0i5n7JS8oFRIoKEDRW0V5E1ilucMDs037LnzUPkIaI4exrxZwyQqWxJJ9g4HFJLQBw0prWu6u+NcjLKVNY3XUKKcQQkEFVM9QBsBiiCm1lSplxzHiIKQK+85DlE2x5iXS+jokOlRNApRFBUU0EIIp2EsZsDld9z5AbbAqoFW9728UhMj/wASz4Cvyjh9kTPRTDS/YcQrwUD8o7/aEt0rLiPbQpP9SSPnHzqU0yPfHv8Ahdix7Un4pdr2OX0lBFZdq0fOZRl3UqQMX4h1VfmBjfalqIl0YlZk9lO0n5DjCGUiK5ebW1Ttrg5ocFlaNool0YlnkNpO4Qi2laS5heJf+UbEjh9Yxn59b6ypZz2DYBuER0IJIABJOgGpjx9dXuqThbk3lz6qtzrryLCyrFXMHLJO1R07t5i2si6daKfy3IH6js5CGdDYSAAAANANBGmj4S5/xzZDluft7qWs5qNZ1mIl00QOZOp5/SFHyj3x83QZdlXpVjrqGqEnZwUoeAz2iGC9l40yEuXDQrOTafaVx+6NT/eOFTU0p1alrJUpRJUTtJj3XDKJps61mjQJfxCq7JvZs1PotUEEXN27rPWgspbACU9paq4U7hlqTuEeie9rBicbBeeYxzzhaLlU0ESbQs9cu6pt1JStJoR8xvB1BiNEggi4UEEGxXWfJE3SUdVvdI8EJ+sPUJ/krbpZ9facWfgn9MOEeUrDed3VetoxaBvREEEEZVqUVldXnPuhA7+sr4KESor7GXjStz+Y4ojkOoPcmJzlaGmtDTnFMLrsxc7n1uoCXjY5mHCH3wSCaNpIqBX3ZU2RPlruMtrC0hVUnLrE5xQWRaDcqqrrbgdzCjzNdCRujfY7qTOAsqWUqCi4FCm87Nc6QlhlgJaS0FxOdzdw5a8t7LgEJshXvJnPSY+9X86fpDRCvaXXtVhPsIqfzn6R6BWIkPRWo8nY6nEOdAr/AHQ0QrXnPQTcs/srhVyr/tUrwhpgQl217TDbqgmWStSQCVlIIpStch8TFcxbjrihV1tlIIyoQD4A/GL62bMW+pI6TA0ASscv7b8hSK2bnZNtIQltLpGQoPivU91YQVLZWyOc5+Fu18r/APXM9VWbpmSsEAjMHMGOD3ys3zeefRSgKypPJfWHhWndHa7FdUpkYmy3TIJNdBprnpvhbvxchU+6042QCAUuVNOrqmnGpUO/hHquG1bYzjdoR39eqx18BmjGHUFUfk5vP0Es62oE4VYm9xxaprsoQD3mN05OKeWVrNSfAcBuEXUhcTAkJKwkDYkE+80zi9kLAZZzCcSvaVme7YO6POcQjqeIzl1sDL5A69Tbf2VsET2RhjjolazbuOvUJGBO9W3kNTDZZtjNy46oqrao6/2HKJ0EaKXh8NPmBc8z9OS0hoCIweeCElSiAlIJUToABUk90ZxznyqXmwgSjZzNFPEbtUo7+0eFN8N4ITM8MCqqJhDGXlJ177yKn5grzDaeq0ncneeJ1PcNkUcENNzLkLn1Y11Qwk5q2r+6j5nZzj1JLII88gF5UCSokyzJUe6NznLQc2oZSeuv9Kd6vht2A9osyzG5ZpLTSQlCdBv4k7Sd8bJOTQy2lttIQhIokDQfvfG6PN1VW6c8hsF6WlpG07eZ3KXL53PRaDVRRLyB6NW/7qvun3HPeDxWalVsrUhxJStJooHUGPo2FS/FykzyMbdEvoHVOgWPZV8js5Rooa3sjgfp7LNXUXajGz5vdbvJw3hs1njjP/6K+kMsU1zpUtSDCFApUEZgihBJJII35xcxhnN5XHvPut8AtE0dw9kRXW9OdEyadpfVRzOXwrFjC+y553N4hm0xpuKt/iK8kjfC+qkIaGN+Z2Q+p8BmrSrmRluibQgeqkD6++NVrvhDKqr6OuQVQkgncBnEyKe030uvty5QFg9ZVSRh3EU20r4iJnIjiwt6DXfLbNByCovt51vIOJeT95B+YB95i+u/aPTBXokt0pUp0Na8OEVzFkMrClsPLawGhJPV8csu+L2zGFobo4vpFVPW4bIW0Uc4kBe67e7MeZJcFw291LhXsz0tqPr2Npwjnkn5KhkmHw2hSzokEnkBWF647JLTjqtXVn3f8lKh2rFOvXIdNKrA1T1x/l1/LWNt3J/p5ZtVakDCrmnL35HviyIhUsI+aTjksckOdZv4j8tRzTAhXttyynZdaUdojIb6EGnfSF6RW7QJl5fAqlFLUKmu3NVAOWcN8UVuMvLUR0iWmKCqq05g51J4ZCFlbDmJRe+mVvc/L3lcOG6j2fNBh6jr/SLXRJAzSnPKqjpuoBthlhClZYuNqQ0zjJVTpc8gMwM8k/3h1knQUhONK1pAC6EHOlDXvivhsxcC0jLbXvuLnXnlkhpUiCCCG67RBBBAhV9vWwmTl1vL9UZD2lHJKe8/OOBzk2p5xTiziUslSjxMOXlTvB0z4l0HqM5q4rI/SDTmVRlcbyfmYwvzIIa1Qg5FzidyPjy1f0jWUsPayalIKtz6qbso9Ao1yLhKnCHXgUsDTYXOCdyd57hvHXmGEtpCUAJSkUSAKAAbAIyQgJAAAAGQAyAG4bo9hVU1Lp3XOmwTWmpmQNsNdyiCCCMq1IggggQiCCF63byhFUMmqtqtieW8/CKJ6hkDMbz+VBNl7eK2D/AazWrJVNlfVHE+4RZ2RZwl2gjbqo7z9NndFbduxC36Vztq0B1SDtP3jF/Galje9xnlFidByH3KgcytcxMJbQVqNEpFTCutDM2pbiFrZWKVUqmHPIZ1yPfF3arCZltbSVpximVdCM6KAzpC9NvqAS1NpUkAii0AdagoK5UVQbtN0Z6+S5AcLs9L5jUfLb7qHFZKsmZSgMUBbWoEqTnt1J1ptzGwQ3NNBKQkZAAAchlFHdNtWBZxqLeIpQCMqD1hu3U5xfRfQRNaztBfMbm9gOXcpaN0v31ncEvgHadISBw1PyHfFtZcl0DKG/ZSAeep95MLzZ89tGurcvpuKgf91TyTDXDFdIhevhZxU2l9vJxk4qjXDWvuIr4wwwEVgQodkWkJllLg29oblDUfvZSMrRs5EwkJXWgIIprl9RUQtNK+zJspP/bvaHYk/wBq0PAg7Ib45exrwWuFwUJYmnVuLVLy4DTaP4itOdTu95iHJtoTMNplsSig+kWeyRty2JpX95xd2ldtLyysLUjF2wNFU+fjEC2HES6BLs0SV9tROg+8ePw5iEM8D2EySaA5HxyDR/XvP0VZHNMMrOIdTiQoKFaeEboWbKnlVS3Kt1bSfSLVli3n7vDU6ZQyJcBJAIJGorpz3Q2ppxMy+/pfu5rsG6yitvFbAk5Zx46pHVG9RySPEjurFlFLeew1TaEAEdRWLAdFGlAa8Kmlcs+EasYZ8RF7bDUrmTFhOHVc+uXYDTr3TTqsycSUK0WSa4nDpSueE67dx60kimWmyObTMqtpVFpKTx+W+M5W0HGuwtSeAOXhpCN//wBBLJIe3Z0A28D+FmgjbC3CB1PNdHghNYvg6ntBCu4g+7L3RLRfXe14K/4xpZxWmdq63UFacYTPBC0b6p2NH+ofSI7181nstpHMk/SJdxSlH9vQ/ZTjCbYhT9stMdtQr7IzV4bO+E2at593IrIG5PVHuzMbbPu269mRgTvVr3DU+6MjuKvlOGmYSeZ/fqucd9FttK8TkwcDYKUnKgzUrmR8B74tbBu10dHHQCv1U7E8TvPwixsyxW5cdUVVtUde7cOUT4vp6Fxf21ScTthsFIbuUQRBtW0uhQSlONeQCRnQnQqpmBl3xV3bnyXHEuqV0qj2VaZbhsPDdSNj6pjZWxbny/TyXV87KvtSyRLu4lFeBZqlwVKkHXPf8TE2yJqYcwhaA60o9pYGQG0/3Ge+GGYl0uJKVCqTqIj2VZwl28AUVZk58dgGz61jG2gLJrsNmnPL2PMevoucOaloQEigAAGgGQipvPa/mzBwnrr6qN/E9w99ItHnQhJUo0SkVJOwCFWymzPzRmFj0TZo0DtIzHh2jxoNkNl2re7Nk+bMAEddXWXzOzuGXjFtBBAhEEEECFDtey0zLRbVzSdqTsP72RS3btZTS/NJjJaMmyfWGwV25abxlshmiovDYImkVHVdT2Fe+h4fAwIVvFPM3ZbceLiiaHMprkTz1A4RGu/eEqV0Ex1Xk5Z5Y/8Al8dRDDFUsLJQA8XtmoIulqft4AhiWKUjTHkEp/D9fCMbqydXFugqKR1QT651JP728IsLYsXGyUsoQFFQUcqV5HYf774sJGUDLaUDRI8TtPeYWsppXVIdLo3MW05WHTU+C5sb5rN2ZSggKUElRomppU8I2QpTbiZt9a1k9Ayk6bd1OKle4CM7OtdbEpjV1qro2FHZt7hQxY3iDcZxD4c7Hp9zkEYkzvMJWKKSFDcRUe+KmZumyvTEj8Jy8DWNkleFC8QWlTRQKqxDICtNeZ3RZtOhQBSQQdCMwY0YaeqFyA73+6nIpYduUfVdHen6GNJuY57aPzfSG+CM54VSn+vqVGAJTRcte1xI5An6RMYua2O2tSuVEj5mGCCOmcMpm/18yVOEKJKWS0z2EAHfqfE5xLjEuDPPTWKxF4UOBwNZqQkqFRQKoNm3du1jUXxQ2bkOQU5BWi1hIJJAA1JyAimnbdxtOGW6xRTESNm9I26RWS80ueQ42sjHktumQyypyz9/CM7AnHVEIHRtttfxKgAq1GfHjv13QudWmUtay4a4Gx3vp4W16LnFdV6LZwuh5IwrP8RPqr4jdy2Ghzi/tKzkzbaXmTRdKpOlabDuIO3ZEFyxh0o6NPSMPZ5eod6Tsp79N0Xdk2UJZBSFFVTXP5DZlFNLBK4ujlF2nXrzHXXL/wBgA6Fb5HH0aelpjp1qfvWN8EK1s2yuZX5tK5k5OLGgG0A7t57hDxowgBWLXa84qfe82ZPo0mrqxoaH3gHTeeAhnlJRLKEoQKJSKD+/HbEex7IRKthCMzqpW1R38twidHSEQQQQIRBBBAhEEEECFU29d9E0mvZcT2Vj4HePhsitsy8a2F9BODCodlw6EbMR2/i8aQ0RFtGzG5hGFxNRsO0HeDsgQpINdIwmGsaFJqRiBFRqK7oVOjmbN7Pp5fdtSP091Ryi+sq3mpkdRXW2oOSh3bRxEQRcWKFTruy8B0SVp6IqxE6HvFM+VaRqtVKXZhDCVBtDSaAnQGle89keMN0Q52yGnu2gE7xkrxEK5eHNwYYuYuCToNr7BcFvJV1oNuJknOmUFqyoQNmIU2CK+VQZhxhoHqNISpdN5AJHvA8Yvp+zMcuWUUGQArwIOdOUaLEskyzSq0KzUmmemgH72xzJTPdM0W+HCLm99CTbvvkgjNUctNLdcc/xJa6xwgk0NSdM6CmUW7E6558WiolARpQa4RnpXUxUWUz0dEvSy1KUoUUQRTQbtK56xJmZ0MT61qSojCB1RvSn6RjhkLGNe42+MXzd/wAjnfLyXIUq2ZlxUy2ylZbSoVJTrXrf7ffFeJlx2UeStRKmlDOuZFaEHfoYlWu6ekl5kJUUUFaDMZ1z7iY9sKULgmSUlKHahNRTXF8MQjt+KSdzATni52sW5d2qnUqtsinnDJZCq0HS60+93U+UezMiWZlaUZKHXb+8KVKePVqO6m2GC7cotpnC4nCcRIzByNDs41iTN2Wh1xDhqFN6UyrnXP8Ae2Oo6AugadHXBtpbIA/fqjDklOzSpIZdQCSlZQoAVJB6w9yleAi+nLsJdeKyohKu0kak89gOXfFszLpRXCkJqamgpU7zGyNkPD2NZgkz0PiBb1UhvNa5eXS2kJQAlI0Aj114ISVKISkZknIDnFXa952paorjX7Cf1HRPx4RUt2VMT6guZJaa1S2Mie7ZzOe4CGIAAsF2ictd2fWWZWqW9FuGoqPkOGp4CL+yLHRKowoGZ7Sjqo8eHCJEpKIZQENpCUjQD95njG6JQiCCCBCIIIIEIggggQiCCCBCIIIIEIijtS6TTxxI9EvXEnSu8j5ihi8ggQlQTc7J/wARPnDY9YVKqcwK+IPOJ8hfGXdyKujO5eQ/qGXwi8iDPWGy/wDxG0k7xkrxGcCFMbcChVJBG8Go90ZQsLuSEGrDzjR8fekg/GPPMrRa7LqHRxpX8yR8YEJoghX+1bQR2pZKvw/2WY9F5Zoaya+7H/tMCEzwQrm8k2dJNXfj/wBog+0rQX2WEI5/3X8oEJojW/MJbFVqSkb1EAe+Fv7MtB3tvpbG5Ov5QPjGbNx2ycTzjjp4mn1PvgQts7fVlGTeJ1WwJFB4nXuBiIW56d7X+GbOzMKI/wBR/KIYZKy2mP4baU8QM+8nMxKgQqmybssy2YGJftqzPdsT3RbQQQIRBBBAhEEEECEQQQQIX//Z"/>
          <p:cNvSpPr>
            <a:spLocks noChangeAspect="1" noChangeArrowheads="1"/>
          </p:cNvSpPr>
          <p:nvPr/>
        </p:nvSpPr>
        <p:spPr bwMode="auto">
          <a:xfrm>
            <a:off x="63500" y="-671513"/>
            <a:ext cx="1381125" cy="1381126"/>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pic>
        <p:nvPicPr>
          <p:cNvPr id="2051"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577208" y="4594448"/>
            <a:ext cx="1714872" cy="17148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331640" y="4442135"/>
            <a:ext cx="983672" cy="201120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5868144" y="4490045"/>
            <a:ext cx="2514600" cy="18192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0" name="9 Veri Yer Tutucusu"/>
          <p:cNvSpPr>
            <a:spLocks noGrp="1"/>
          </p:cNvSpPr>
          <p:nvPr>
            <p:ph type="dt" sz="half" idx="10"/>
          </p:nvPr>
        </p:nvSpPr>
        <p:spPr/>
        <p:txBody>
          <a:bodyPr/>
          <a:lstStyle/>
          <a:p>
            <a:r>
              <a:rPr lang="tr-TR" smtClean="0"/>
              <a:t>16.12.2011</a:t>
            </a:r>
            <a:endParaRPr lang="tr-TR"/>
          </a:p>
        </p:txBody>
      </p:sp>
    </p:spTree>
    <p:extLst>
      <p:ext uri="{BB962C8B-B14F-4D97-AF65-F5344CB8AC3E}">
        <p14:creationId xmlns:p14="http://schemas.microsoft.com/office/powerpoint/2010/main" xmlns="" val="1145740345"/>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Başlık 1"/>
          <p:cNvSpPr>
            <a:spLocks noGrp="1"/>
          </p:cNvSpPr>
          <p:nvPr>
            <p:ph type="title"/>
          </p:nvPr>
        </p:nvSpPr>
        <p:spPr>
          <a:xfrm>
            <a:off x="539750" y="115888"/>
            <a:ext cx="8229600" cy="1143000"/>
          </a:xfrm>
        </p:spPr>
        <p:txBody>
          <a:bodyPr>
            <a:normAutofit/>
          </a:bodyPr>
          <a:lstStyle/>
          <a:p>
            <a:pPr algn="l"/>
            <a:r>
              <a:rPr lang="tr-TR" sz="3000" dirty="0" smtClean="0">
                <a:latin typeface="Calibri" pitchFamily="34" charset="0"/>
                <a:cs typeface="Calibri" pitchFamily="34" charset="0"/>
              </a:rPr>
              <a:t>Kalkınma Ajansı: Kapsayıcı Yasal Çerçeve</a:t>
            </a:r>
          </a:p>
        </p:txBody>
      </p:sp>
      <p:sp>
        <p:nvSpPr>
          <p:cNvPr id="4" name="Veri Yer Tutucusu 3"/>
          <p:cNvSpPr>
            <a:spLocks noGrp="1"/>
          </p:cNvSpPr>
          <p:nvPr>
            <p:ph type="dt" sz="half" idx="10"/>
          </p:nvPr>
        </p:nvSpPr>
        <p:spPr>
          <a:xfrm>
            <a:off x="467544" y="6381328"/>
            <a:ext cx="2133600" cy="365125"/>
          </a:xfrm>
        </p:spPr>
        <p:txBody>
          <a:bodyPr/>
          <a:lstStyle/>
          <a:p>
            <a:pPr>
              <a:defRPr/>
            </a:pPr>
            <a:r>
              <a:rPr lang="tr-TR" smtClean="0"/>
              <a:t>16.12.2011</a:t>
            </a:r>
            <a:endParaRPr lang="tr-TR" dirty="0"/>
          </a:p>
        </p:txBody>
      </p:sp>
      <p:sp>
        <p:nvSpPr>
          <p:cNvPr id="6" name="Slayt Numarası Yer Tutucusu 5"/>
          <p:cNvSpPr>
            <a:spLocks noGrp="1"/>
          </p:cNvSpPr>
          <p:nvPr>
            <p:ph type="sldNum" sz="quarter" idx="12"/>
          </p:nvPr>
        </p:nvSpPr>
        <p:spPr/>
        <p:txBody>
          <a:bodyPr/>
          <a:lstStyle/>
          <a:p>
            <a:pPr>
              <a:defRPr/>
            </a:pPr>
            <a:fld id="{12A0C12B-2602-43EC-BE5D-A17E14E607B2}" type="slidenum">
              <a:rPr lang="tr-TR" smtClean="0"/>
              <a:pPr>
                <a:defRPr/>
              </a:pPr>
              <a:t>6</a:t>
            </a:fld>
            <a:endParaRPr lang="tr-TR" dirty="0"/>
          </a:p>
        </p:txBody>
      </p:sp>
      <p:sp>
        <p:nvSpPr>
          <p:cNvPr id="66563" name="İçerik Yer Tutucusu 2"/>
          <p:cNvSpPr>
            <a:spLocks noGrp="1"/>
          </p:cNvSpPr>
          <p:nvPr>
            <p:ph sz="quarter" idx="1"/>
          </p:nvPr>
        </p:nvSpPr>
        <p:spPr>
          <a:xfrm>
            <a:off x="539552" y="1556792"/>
            <a:ext cx="7056784" cy="4176811"/>
          </a:xfrm>
        </p:spPr>
        <p:txBody>
          <a:bodyPr>
            <a:normAutofit/>
          </a:bodyPr>
          <a:lstStyle/>
          <a:p>
            <a:pPr algn="just">
              <a:lnSpc>
                <a:spcPct val="120000"/>
              </a:lnSpc>
              <a:spcBef>
                <a:spcPts val="600"/>
              </a:spcBef>
              <a:buFont typeface="Wingdings" pitchFamily="2" charset="2"/>
              <a:buChar char="§"/>
            </a:pPr>
            <a:r>
              <a:rPr lang="tr-TR" sz="1800" dirty="0" smtClean="0">
                <a:latin typeface="Calibri" pitchFamily="34" charset="0"/>
                <a:cs typeface="Calibri" pitchFamily="34" charset="0"/>
              </a:rPr>
              <a:t>5449 sayılı Kalkınma Ajanslarının Kuruluşu, Koordinasyonu ve Görevleri Hakkında Kanun (2006)</a:t>
            </a:r>
          </a:p>
          <a:p>
            <a:pPr algn="just">
              <a:lnSpc>
                <a:spcPct val="120000"/>
              </a:lnSpc>
              <a:spcBef>
                <a:spcPts val="600"/>
              </a:spcBef>
              <a:buFont typeface="Wingdings" pitchFamily="2" charset="2"/>
              <a:buChar char="§"/>
            </a:pPr>
            <a:r>
              <a:rPr lang="tr-TR" sz="1800" dirty="0" smtClean="0">
                <a:latin typeface="Calibri" pitchFamily="34" charset="0"/>
                <a:cs typeface="Calibri" pitchFamily="34" charset="0"/>
              </a:rPr>
              <a:t>Çalışma Usul ve Esasları Hakkında Yönetmelik (2006)</a:t>
            </a:r>
          </a:p>
          <a:p>
            <a:pPr algn="just">
              <a:lnSpc>
                <a:spcPct val="120000"/>
              </a:lnSpc>
              <a:spcBef>
                <a:spcPts val="600"/>
              </a:spcBef>
              <a:buFont typeface="Wingdings" pitchFamily="2" charset="2"/>
              <a:buChar char="§"/>
            </a:pPr>
            <a:r>
              <a:rPr lang="tr-TR" sz="1800" dirty="0" smtClean="0">
                <a:latin typeface="Calibri" pitchFamily="34" charset="0"/>
                <a:cs typeface="Calibri" pitchFamily="34" charset="0"/>
              </a:rPr>
              <a:t>Personel Yönetmeliği (2006)</a:t>
            </a:r>
          </a:p>
          <a:p>
            <a:pPr algn="just">
              <a:lnSpc>
                <a:spcPct val="120000"/>
              </a:lnSpc>
              <a:spcBef>
                <a:spcPts val="600"/>
              </a:spcBef>
              <a:buFont typeface="Wingdings" pitchFamily="2" charset="2"/>
              <a:buChar char="§"/>
            </a:pPr>
            <a:r>
              <a:rPr lang="tr-TR" sz="1800" dirty="0" smtClean="0">
                <a:latin typeface="Calibri" pitchFamily="34" charset="0"/>
                <a:cs typeface="Calibri" pitchFamily="34" charset="0"/>
              </a:rPr>
              <a:t>Bütçe ve Muhasebe Yönetmeliği (2006)</a:t>
            </a:r>
          </a:p>
          <a:p>
            <a:pPr algn="just">
              <a:lnSpc>
                <a:spcPct val="120000"/>
              </a:lnSpc>
              <a:spcBef>
                <a:spcPts val="600"/>
              </a:spcBef>
              <a:buFont typeface="Wingdings" pitchFamily="2" charset="2"/>
              <a:buChar char="§"/>
            </a:pPr>
            <a:r>
              <a:rPr lang="tr-TR" sz="1800" dirty="0" smtClean="0">
                <a:latin typeface="Calibri" pitchFamily="34" charset="0"/>
                <a:cs typeface="Calibri" pitchFamily="34" charset="0"/>
              </a:rPr>
              <a:t>Proje ve Faaliyet Destekleme Yönetmeliği (2008)</a:t>
            </a:r>
          </a:p>
          <a:p>
            <a:pPr algn="just">
              <a:lnSpc>
                <a:spcPct val="120000"/>
              </a:lnSpc>
              <a:spcBef>
                <a:spcPts val="600"/>
              </a:spcBef>
              <a:buFont typeface="Wingdings" pitchFamily="2" charset="2"/>
              <a:buChar char="§"/>
            </a:pPr>
            <a:r>
              <a:rPr lang="tr-TR" sz="1800" dirty="0" smtClean="0">
                <a:latin typeface="Calibri" pitchFamily="34" charset="0"/>
                <a:cs typeface="Calibri" pitchFamily="34" charset="0"/>
              </a:rPr>
              <a:t>Denetim Yönetmeliği (2009)</a:t>
            </a:r>
          </a:p>
          <a:p>
            <a:pPr algn="just">
              <a:lnSpc>
                <a:spcPct val="120000"/>
              </a:lnSpc>
              <a:spcBef>
                <a:spcPts val="600"/>
              </a:spcBef>
              <a:buFont typeface="Wingdings" pitchFamily="2" charset="2"/>
              <a:buChar char="§"/>
            </a:pPr>
            <a:r>
              <a:rPr lang="tr-TR" sz="1800" dirty="0" smtClean="0">
                <a:latin typeface="Calibri" pitchFamily="34" charset="0"/>
                <a:cs typeface="Calibri" pitchFamily="34" charset="0"/>
              </a:rPr>
              <a:t>Destek Yönetim Kılavuzu (2009)</a:t>
            </a:r>
          </a:p>
          <a:p>
            <a:pPr algn="just">
              <a:lnSpc>
                <a:spcPct val="120000"/>
              </a:lnSpc>
              <a:spcBef>
                <a:spcPts val="600"/>
              </a:spcBef>
              <a:buFont typeface="Wingdings" pitchFamily="2" charset="2"/>
              <a:buChar char="§"/>
            </a:pPr>
            <a:r>
              <a:rPr lang="tr-TR" sz="1800" dirty="0" smtClean="0">
                <a:latin typeface="Calibri" pitchFamily="34" charset="0"/>
                <a:cs typeface="Calibri" pitchFamily="34" charset="0"/>
              </a:rPr>
              <a:t>Mal, Hizmet ve Yapım İşi Satın Alma İhale Usul ve Esasları(2009)</a:t>
            </a:r>
          </a:p>
        </p:txBody>
      </p:sp>
    </p:spTree>
    <p:extLst>
      <p:ext uri="{BB962C8B-B14F-4D97-AF65-F5344CB8AC3E}">
        <p14:creationId xmlns:p14="http://schemas.microsoft.com/office/powerpoint/2010/main" xmlns="" val="2203148126"/>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Başlık 1"/>
          <p:cNvSpPr>
            <a:spLocks noGrp="1"/>
          </p:cNvSpPr>
          <p:nvPr>
            <p:ph type="title"/>
          </p:nvPr>
        </p:nvSpPr>
        <p:spPr>
          <a:xfrm>
            <a:off x="576263" y="845493"/>
            <a:ext cx="3635697" cy="711299"/>
          </a:xfrm>
        </p:spPr>
        <p:txBody>
          <a:bodyPr>
            <a:normAutofit/>
          </a:bodyPr>
          <a:lstStyle/>
          <a:p>
            <a:r>
              <a:rPr lang="tr-TR" sz="3000" dirty="0">
                <a:latin typeface="Calibri" pitchFamily="34" charset="0"/>
                <a:cs typeface="Calibri" pitchFamily="34" charset="0"/>
              </a:rPr>
              <a:t>Kalkınma Ajansları</a:t>
            </a:r>
          </a:p>
        </p:txBody>
      </p:sp>
      <p:sp>
        <p:nvSpPr>
          <p:cNvPr id="6" name="Slayt Numarası Yer Tutucusu 5"/>
          <p:cNvSpPr>
            <a:spLocks noGrp="1"/>
          </p:cNvSpPr>
          <p:nvPr>
            <p:ph type="sldNum" sz="quarter" idx="12"/>
          </p:nvPr>
        </p:nvSpPr>
        <p:spPr/>
        <p:txBody>
          <a:bodyPr/>
          <a:lstStyle/>
          <a:p>
            <a:pPr>
              <a:defRPr/>
            </a:pPr>
            <a:fld id="{CDE3FE7B-74DC-41F9-B3E8-4E5B36910F59}" type="slidenum">
              <a:rPr lang="tr-TR" smtClean="0"/>
              <a:pPr>
                <a:defRPr/>
              </a:pPr>
              <a:t>7</a:t>
            </a:fld>
            <a:endParaRPr lang="tr-TR" dirty="0"/>
          </a:p>
        </p:txBody>
      </p:sp>
      <p:sp>
        <p:nvSpPr>
          <p:cNvPr id="3" name="İçerik Yer Tutucusu 2"/>
          <p:cNvSpPr>
            <a:spLocks noGrp="1"/>
          </p:cNvSpPr>
          <p:nvPr>
            <p:ph sz="quarter" idx="1"/>
          </p:nvPr>
        </p:nvSpPr>
        <p:spPr>
          <a:xfrm>
            <a:off x="611560" y="1991107"/>
            <a:ext cx="6376764" cy="3973512"/>
          </a:xfrm>
        </p:spPr>
        <p:txBody>
          <a:bodyPr/>
          <a:lstStyle/>
          <a:p>
            <a:pPr marL="0" indent="0">
              <a:lnSpc>
                <a:spcPct val="120000"/>
              </a:lnSpc>
              <a:spcBef>
                <a:spcPts val="1800"/>
              </a:spcBef>
              <a:buFont typeface="Arial" charset="0"/>
              <a:buNone/>
              <a:defRPr/>
            </a:pPr>
            <a:r>
              <a:rPr lang="tr-TR" sz="2000" dirty="0" smtClean="0">
                <a:latin typeface="Calibri" pitchFamily="34" charset="0"/>
                <a:cs typeface="Calibri" pitchFamily="34" charset="0"/>
              </a:rPr>
              <a:t>Yönetim kararlarının </a:t>
            </a:r>
            <a:r>
              <a:rPr lang="tr-TR" sz="2000" dirty="0" smtClean="0">
                <a:solidFill>
                  <a:srgbClr val="FF0000"/>
                </a:solidFill>
                <a:latin typeface="Calibri" pitchFamily="34" charset="0"/>
                <a:cs typeface="Calibri" pitchFamily="34" charset="0"/>
              </a:rPr>
              <a:t>yerel</a:t>
            </a:r>
            <a:r>
              <a:rPr lang="tr-TR" sz="2000" dirty="0" smtClean="0">
                <a:latin typeface="Calibri" pitchFamily="34" charset="0"/>
                <a:cs typeface="Calibri" pitchFamily="34" charset="0"/>
              </a:rPr>
              <a:t> düzeyde alındığı, </a:t>
            </a:r>
            <a:r>
              <a:rPr lang="tr-TR" sz="2000" dirty="0" smtClean="0">
                <a:solidFill>
                  <a:srgbClr val="FF0000"/>
                </a:solidFill>
                <a:latin typeface="Calibri" pitchFamily="34" charset="0"/>
                <a:cs typeface="Calibri" pitchFamily="34" charset="0"/>
              </a:rPr>
              <a:t>mali kaynaklar</a:t>
            </a:r>
            <a:r>
              <a:rPr lang="tr-TR" sz="2000" dirty="0" smtClean="0">
                <a:latin typeface="Calibri" pitchFamily="34" charset="0"/>
                <a:cs typeface="Calibri" pitchFamily="34" charset="0"/>
              </a:rPr>
              <a:t>la teçhiz edilmiş ve nitelikli işgücüne sahip bölgesel kalkınma </a:t>
            </a:r>
            <a:r>
              <a:rPr lang="tr-TR" sz="2000" dirty="0" smtClean="0">
                <a:solidFill>
                  <a:srgbClr val="FF0000"/>
                </a:solidFill>
                <a:latin typeface="Calibri" pitchFamily="34" charset="0"/>
                <a:cs typeface="Calibri" pitchFamily="34" charset="0"/>
              </a:rPr>
              <a:t>uzmanlık</a:t>
            </a:r>
            <a:r>
              <a:rPr lang="tr-TR" sz="2000" dirty="0" smtClean="0">
                <a:latin typeface="Calibri" pitchFamily="34" charset="0"/>
                <a:cs typeface="Calibri" pitchFamily="34" charset="0"/>
              </a:rPr>
              <a:t> kurumu</a:t>
            </a:r>
          </a:p>
          <a:p>
            <a:pPr algn="ctr">
              <a:defRPr/>
            </a:pPr>
            <a:endParaRPr lang="tr-TR" dirty="0">
              <a:latin typeface="Calibri" pitchFamily="34" charset="0"/>
              <a:cs typeface="Calibri" pitchFamily="34" charset="0"/>
            </a:endParaRPr>
          </a:p>
        </p:txBody>
      </p:sp>
      <p:sp>
        <p:nvSpPr>
          <p:cNvPr id="5" name="4 Veri Yer Tutucusu"/>
          <p:cNvSpPr>
            <a:spLocks noGrp="1"/>
          </p:cNvSpPr>
          <p:nvPr>
            <p:ph type="dt" sz="half" idx="10"/>
          </p:nvPr>
        </p:nvSpPr>
        <p:spPr/>
        <p:txBody>
          <a:bodyPr/>
          <a:lstStyle/>
          <a:p>
            <a:r>
              <a:rPr lang="tr-TR" smtClean="0"/>
              <a:t>16.12.2011</a:t>
            </a:r>
            <a:endParaRPr lang="tr-TR"/>
          </a:p>
        </p:txBody>
      </p:sp>
    </p:spTree>
    <p:extLst>
      <p:ext uri="{BB962C8B-B14F-4D97-AF65-F5344CB8AC3E}">
        <p14:creationId xmlns:p14="http://schemas.microsoft.com/office/powerpoint/2010/main" xmlns="" val="1232646151"/>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Başlık 1"/>
          <p:cNvSpPr>
            <a:spLocks noGrp="1"/>
          </p:cNvSpPr>
          <p:nvPr>
            <p:ph type="title"/>
          </p:nvPr>
        </p:nvSpPr>
        <p:spPr>
          <a:xfrm>
            <a:off x="539750" y="404813"/>
            <a:ext cx="8229600" cy="1143000"/>
          </a:xfrm>
        </p:spPr>
        <p:txBody>
          <a:bodyPr/>
          <a:lstStyle/>
          <a:p>
            <a:r>
              <a:rPr lang="tr-TR" sz="1600" dirty="0" smtClean="0">
                <a:solidFill>
                  <a:srgbClr val="000000"/>
                </a:solidFill>
                <a:latin typeface="Times New Roman" pitchFamily="18" charset="0"/>
              </a:rPr>
              <a:t/>
            </a:r>
            <a:br>
              <a:rPr lang="tr-TR" sz="1600" dirty="0" smtClean="0">
                <a:solidFill>
                  <a:srgbClr val="000000"/>
                </a:solidFill>
                <a:latin typeface="Times New Roman" pitchFamily="18" charset="0"/>
              </a:rPr>
            </a:br>
            <a:r>
              <a:rPr lang="tr-TR" sz="3000" dirty="0">
                <a:latin typeface="Calibri" pitchFamily="34" charset="0"/>
                <a:cs typeface="Calibri" pitchFamily="34" charset="0"/>
              </a:rPr>
              <a:t>Kalkınma Ajansları Nedir? </a:t>
            </a:r>
          </a:p>
        </p:txBody>
      </p:sp>
      <p:sp>
        <p:nvSpPr>
          <p:cNvPr id="6" name="Slayt Numarası Yer Tutucusu 5"/>
          <p:cNvSpPr>
            <a:spLocks noGrp="1"/>
          </p:cNvSpPr>
          <p:nvPr>
            <p:ph type="sldNum" sz="quarter" idx="12"/>
          </p:nvPr>
        </p:nvSpPr>
        <p:spPr/>
        <p:txBody>
          <a:bodyPr/>
          <a:lstStyle/>
          <a:p>
            <a:pPr>
              <a:defRPr/>
            </a:pPr>
            <a:fld id="{6A53F240-2A7C-47BB-AC14-32C03879A2EA}" type="slidenum">
              <a:rPr lang="tr-TR" smtClean="0"/>
              <a:pPr>
                <a:defRPr/>
              </a:pPr>
              <a:t>8</a:t>
            </a:fld>
            <a:endParaRPr lang="tr-TR" dirty="0"/>
          </a:p>
        </p:txBody>
      </p:sp>
      <p:sp>
        <p:nvSpPr>
          <p:cNvPr id="68611" name="İçerik Yer Tutucusu 2"/>
          <p:cNvSpPr>
            <a:spLocks noGrp="1"/>
          </p:cNvSpPr>
          <p:nvPr>
            <p:ph sz="quarter" idx="1"/>
          </p:nvPr>
        </p:nvSpPr>
        <p:spPr>
          <a:xfrm>
            <a:off x="611188" y="1700213"/>
            <a:ext cx="6697116" cy="3975100"/>
          </a:xfrm>
        </p:spPr>
        <p:txBody>
          <a:bodyPr vert="horz">
            <a:normAutofit/>
          </a:bodyPr>
          <a:lstStyle/>
          <a:p>
            <a:pPr algn="just">
              <a:lnSpc>
                <a:spcPct val="120000"/>
              </a:lnSpc>
              <a:spcBef>
                <a:spcPts val="600"/>
              </a:spcBef>
              <a:buFont typeface="Wingdings" pitchFamily="2" charset="2"/>
              <a:buChar char="§"/>
            </a:pPr>
            <a:endParaRPr lang="tr-TR" sz="2000" dirty="0">
              <a:latin typeface="Calibri" pitchFamily="34" charset="0"/>
              <a:cs typeface="Calibri" pitchFamily="34" charset="0"/>
            </a:endParaRPr>
          </a:p>
          <a:p>
            <a:pPr algn="just">
              <a:lnSpc>
                <a:spcPct val="120000"/>
              </a:lnSpc>
              <a:spcBef>
                <a:spcPts val="600"/>
              </a:spcBef>
              <a:buFont typeface="Wingdings" pitchFamily="2" charset="2"/>
              <a:buChar char="§"/>
            </a:pPr>
            <a:r>
              <a:rPr lang="tr-TR" sz="2000" dirty="0">
                <a:latin typeface="Calibri" pitchFamily="34" charset="0"/>
                <a:cs typeface="Calibri" pitchFamily="34" charset="0"/>
              </a:rPr>
              <a:t>Kamu kesimi, özel kesim ve sivil toplum kuruluşları arasındaki işbirliğini geliştiren, </a:t>
            </a:r>
          </a:p>
          <a:p>
            <a:pPr algn="just">
              <a:lnSpc>
                <a:spcPct val="120000"/>
              </a:lnSpc>
              <a:spcBef>
                <a:spcPts val="600"/>
              </a:spcBef>
              <a:buFont typeface="Wingdings" pitchFamily="2" charset="2"/>
              <a:buChar char="§"/>
            </a:pPr>
            <a:r>
              <a:rPr lang="tr-TR" sz="2000" dirty="0">
                <a:latin typeface="Calibri" pitchFamily="34" charset="0"/>
                <a:cs typeface="Calibri" pitchFamily="34" charset="0"/>
              </a:rPr>
              <a:t>Kaynakların yerinde ve etkin kullanımını sağlayan, </a:t>
            </a:r>
          </a:p>
          <a:p>
            <a:pPr algn="just">
              <a:lnSpc>
                <a:spcPct val="120000"/>
              </a:lnSpc>
              <a:spcBef>
                <a:spcPts val="600"/>
              </a:spcBef>
              <a:buFont typeface="Wingdings" pitchFamily="2" charset="2"/>
              <a:buChar char="§"/>
            </a:pPr>
            <a:r>
              <a:rPr lang="tr-TR" sz="2000" dirty="0">
                <a:latin typeface="Calibri" pitchFamily="34" charset="0"/>
                <a:cs typeface="Calibri" pitchFamily="34" charset="0"/>
              </a:rPr>
              <a:t>Yerel potansiyeli harekete geçiren, </a:t>
            </a:r>
          </a:p>
          <a:p>
            <a:pPr algn="just">
              <a:lnSpc>
                <a:spcPct val="120000"/>
              </a:lnSpc>
              <a:spcBef>
                <a:spcPts val="600"/>
              </a:spcBef>
              <a:buFont typeface="Wingdings" pitchFamily="2" charset="2"/>
              <a:buChar char="§"/>
            </a:pPr>
            <a:endParaRPr lang="tr-TR" sz="2000" dirty="0">
              <a:latin typeface="Calibri" pitchFamily="34" charset="0"/>
              <a:cs typeface="Calibri" pitchFamily="34" charset="0"/>
            </a:endParaRPr>
          </a:p>
        </p:txBody>
      </p:sp>
      <p:sp>
        <p:nvSpPr>
          <p:cNvPr id="5" name="4 Veri Yer Tutucusu"/>
          <p:cNvSpPr>
            <a:spLocks noGrp="1"/>
          </p:cNvSpPr>
          <p:nvPr>
            <p:ph type="dt" sz="half" idx="10"/>
          </p:nvPr>
        </p:nvSpPr>
        <p:spPr/>
        <p:txBody>
          <a:bodyPr/>
          <a:lstStyle/>
          <a:p>
            <a:r>
              <a:rPr lang="tr-TR" smtClean="0"/>
              <a:t>16.12.2011</a:t>
            </a:r>
            <a:endParaRPr lang="tr-TR"/>
          </a:p>
        </p:txBody>
      </p:sp>
    </p:spTree>
    <p:extLst>
      <p:ext uri="{BB962C8B-B14F-4D97-AF65-F5344CB8AC3E}">
        <p14:creationId xmlns:p14="http://schemas.microsoft.com/office/powerpoint/2010/main" xmlns="" val="2025087957"/>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Başlık 1"/>
          <p:cNvSpPr>
            <a:spLocks noGrp="1"/>
          </p:cNvSpPr>
          <p:nvPr>
            <p:ph type="title"/>
          </p:nvPr>
        </p:nvSpPr>
        <p:spPr>
          <a:xfrm>
            <a:off x="576263" y="476672"/>
            <a:ext cx="8229600" cy="1143000"/>
          </a:xfrm>
        </p:spPr>
        <p:txBody>
          <a:bodyPr/>
          <a:lstStyle/>
          <a:p>
            <a:r>
              <a:rPr lang="tr-TR" sz="1600" dirty="0" smtClean="0">
                <a:solidFill>
                  <a:srgbClr val="000000"/>
                </a:solidFill>
                <a:latin typeface="Times New Roman" pitchFamily="18" charset="0"/>
              </a:rPr>
              <a:t/>
            </a:r>
            <a:br>
              <a:rPr lang="tr-TR" sz="1600" dirty="0" smtClean="0">
                <a:solidFill>
                  <a:srgbClr val="000000"/>
                </a:solidFill>
                <a:latin typeface="Times New Roman" pitchFamily="18" charset="0"/>
              </a:rPr>
            </a:br>
            <a:r>
              <a:rPr lang="tr-TR" sz="3000" dirty="0">
                <a:latin typeface="Calibri" pitchFamily="34" charset="0"/>
                <a:cs typeface="Calibri" pitchFamily="34" charset="0"/>
              </a:rPr>
              <a:t>Kalkınma Ajansları Nedir? </a:t>
            </a:r>
          </a:p>
        </p:txBody>
      </p:sp>
      <p:sp>
        <p:nvSpPr>
          <p:cNvPr id="6" name="Slayt Numarası Yer Tutucusu 5"/>
          <p:cNvSpPr>
            <a:spLocks noGrp="1"/>
          </p:cNvSpPr>
          <p:nvPr>
            <p:ph type="sldNum" sz="quarter" idx="12"/>
          </p:nvPr>
        </p:nvSpPr>
        <p:spPr/>
        <p:txBody>
          <a:bodyPr/>
          <a:lstStyle/>
          <a:p>
            <a:pPr>
              <a:defRPr/>
            </a:pPr>
            <a:fld id="{5B18D233-55DB-404B-9D31-8AE1BDC2BD48}" type="slidenum">
              <a:rPr lang="tr-TR" smtClean="0"/>
              <a:pPr>
                <a:defRPr/>
              </a:pPr>
              <a:t>9</a:t>
            </a:fld>
            <a:endParaRPr lang="tr-TR" dirty="0"/>
          </a:p>
        </p:txBody>
      </p:sp>
      <p:sp>
        <p:nvSpPr>
          <p:cNvPr id="69635" name="İçerik Yer Tutucusu 2"/>
          <p:cNvSpPr>
            <a:spLocks noGrp="1"/>
          </p:cNvSpPr>
          <p:nvPr>
            <p:ph sz="quarter" idx="1"/>
          </p:nvPr>
        </p:nvSpPr>
        <p:spPr>
          <a:xfrm>
            <a:off x="571500" y="2335213"/>
            <a:ext cx="7672908" cy="3973512"/>
          </a:xfrm>
        </p:spPr>
        <p:txBody>
          <a:bodyPr vert="horz">
            <a:normAutofit/>
          </a:bodyPr>
          <a:lstStyle/>
          <a:p>
            <a:pPr algn="just">
              <a:lnSpc>
                <a:spcPct val="120000"/>
              </a:lnSpc>
              <a:spcBef>
                <a:spcPts val="600"/>
              </a:spcBef>
              <a:buFont typeface="Wingdings" pitchFamily="2" charset="2"/>
              <a:buChar char="§"/>
            </a:pPr>
            <a:r>
              <a:rPr lang="tr-TR" sz="2000" dirty="0">
                <a:latin typeface="Calibri" pitchFamily="34" charset="0"/>
                <a:cs typeface="Calibri" pitchFamily="34" charset="0"/>
              </a:rPr>
              <a:t>Ulusal Kalkınma Planı ve programlarda öngörülen ilke ve politikalarla uyumlu olarak bölgesel gelişmeyi hızlandıran ve sürdürülebilirliğini </a:t>
            </a:r>
            <a:r>
              <a:rPr lang="tr-TR" sz="2000" dirty="0" smtClean="0">
                <a:latin typeface="Calibri" pitchFamily="34" charset="0"/>
                <a:cs typeface="Calibri" pitchFamily="34" charset="0"/>
              </a:rPr>
              <a:t>sağlayan, </a:t>
            </a:r>
            <a:endParaRPr lang="tr-TR" sz="2000" dirty="0">
              <a:latin typeface="Calibri" pitchFamily="34" charset="0"/>
              <a:cs typeface="Calibri" pitchFamily="34" charset="0"/>
            </a:endParaRPr>
          </a:p>
          <a:p>
            <a:pPr algn="just">
              <a:lnSpc>
                <a:spcPct val="120000"/>
              </a:lnSpc>
              <a:spcBef>
                <a:spcPts val="600"/>
              </a:spcBef>
              <a:buFont typeface="Wingdings" pitchFamily="2" charset="2"/>
              <a:buChar char="§"/>
            </a:pPr>
            <a:r>
              <a:rPr lang="tr-TR" sz="2000" dirty="0">
                <a:latin typeface="Calibri" pitchFamily="34" charset="0"/>
                <a:cs typeface="Calibri" pitchFamily="34" charset="0"/>
              </a:rPr>
              <a:t>Bölgeler arası ve bölge içi gelişmişlik farklarını azaltan, destekleyici, koordinatör ve katalizör kuruluşlardır. </a:t>
            </a:r>
          </a:p>
          <a:p>
            <a:pPr algn="just">
              <a:lnSpc>
                <a:spcPct val="120000"/>
              </a:lnSpc>
              <a:spcBef>
                <a:spcPts val="600"/>
              </a:spcBef>
              <a:buFont typeface="Wingdings" pitchFamily="2" charset="2"/>
              <a:buChar char="§"/>
            </a:pPr>
            <a:endParaRPr lang="tr-TR" sz="2000" dirty="0">
              <a:latin typeface="Calibri" pitchFamily="34" charset="0"/>
              <a:cs typeface="Calibri" pitchFamily="34" charset="0"/>
            </a:endParaRPr>
          </a:p>
        </p:txBody>
      </p:sp>
      <p:sp>
        <p:nvSpPr>
          <p:cNvPr id="5" name="4 Veri Yer Tutucusu"/>
          <p:cNvSpPr>
            <a:spLocks noGrp="1"/>
          </p:cNvSpPr>
          <p:nvPr>
            <p:ph type="dt" sz="half" idx="10"/>
          </p:nvPr>
        </p:nvSpPr>
        <p:spPr/>
        <p:txBody>
          <a:bodyPr/>
          <a:lstStyle/>
          <a:p>
            <a:r>
              <a:rPr lang="tr-TR" smtClean="0"/>
              <a:t>16.12.2011</a:t>
            </a:r>
            <a:endParaRPr lang="tr-TR"/>
          </a:p>
        </p:txBody>
      </p:sp>
    </p:spTree>
    <p:extLst>
      <p:ext uri="{BB962C8B-B14F-4D97-AF65-F5344CB8AC3E}">
        <p14:creationId xmlns:p14="http://schemas.microsoft.com/office/powerpoint/2010/main" xmlns="" val="3356977150"/>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Hisse Senedi">
  <a:themeElements>
    <a:clrScheme name="Hisse Senedi">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Hisse Senedi">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Hisse Senedi">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253</TotalTime>
  <Words>2345</Words>
  <Application>Microsoft Office PowerPoint</Application>
  <PresentationFormat>Ekran Gösterisi (4:3)</PresentationFormat>
  <Paragraphs>477</Paragraphs>
  <Slides>43</Slides>
  <Notes>10</Notes>
  <HiddenSlides>0</HiddenSlides>
  <MMClips>0</MMClips>
  <ScaleCrop>false</ScaleCrop>
  <HeadingPairs>
    <vt:vector size="6" baseType="variant">
      <vt:variant>
        <vt:lpstr>Tema</vt:lpstr>
      </vt:variant>
      <vt:variant>
        <vt:i4>1</vt:i4>
      </vt:variant>
      <vt:variant>
        <vt:lpstr>Katıştırılmış OLE Hizmet Programları</vt:lpstr>
      </vt:variant>
      <vt:variant>
        <vt:i4>1</vt:i4>
      </vt:variant>
      <vt:variant>
        <vt:lpstr>Slayt Başlıkları</vt:lpstr>
      </vt:variant>
      <vt:variant>
        <vt:i4>43</vt:i4>
      </vt:variant>
    </vt:vector>
  </HeadingPairs>
  <TitlesOfParts>
    <vt:vector size="45" baseType="lpstr">
      <vt:lpstr>Hisse Senedi</vt:lpstr>
      <vt:lpstr>Microsoft Office Excel 97-2003 Çalışma Sayfası</vt:lpstr>
      <vt:lpstr>Bölgesel Kalkınma Programları ve Kalkınma Ajansları</vt:lpstr>
      <vt:lpstr>Slayt 2</vt:lpstr>
      <vt:lpstr>Slayt 3</vt:lpstr>
      <vt:lpstr>Slayt 4</vt:lpstr>
      <vt:lpstr>Akdeniz Bölgesinde Bulunan  Kalkınma Ajansları</vt:lpstr>
      <vt:lpstr>Kalkınma Ajansı: Kapsayıcı Yasal Çerçeve</vt:lpstr>
      <vt:lpstr>Kalkınma Ajansları</vt:lpstr>
      <vt:lpstr> Kalkınma Ajansları Nedir? </vt:lpstr>
      <vt:lpstr> Kalkınma Ajansları Nedir? </vt:lpstr>
      <vt:lpstr> Kalkınma Ajansı Ne Yapar? </vt:lpstr>
      <vt:lpstr>Kalkınma Ajansı Ne Yapar?</vt:lpstr>
      <vt:lpstr>Nitelikler</vt:lpstr>
      <vt:lpstr>Beşeri Kaynaklar - Personel İstihdamı</vt:lpstr>
      <vt:lpstr>Beşeri Kaynaklar - Uzman Personelin Nitelikleri</vt:lpstr>
      <vt:lpstr>Teşkilat Yapısı</vt:lpstr>
      <vt:lpstr>Slayt 16</vt:lpstr>
      <vt:lpstr> Ajans Gelirleri</vt:lpstr>
      <vt:lpstr>Ajans Giderleri</vt:lpstr>
      <vt:lpstr>İşlevler</vt:lpstr>
      <vt:lpstr>Slayt 20</vt:lpstr>
      <vt:lpstr>Analiz, Strateji ve Raporlar</vt:lpstr>
      <vt:lpstr>Slayt 22</vt:lpstr>
      <vt:lpstr>Yatırım Destek ve Tanıtım (1) </vt:lpstr>
      <vt:lpstr>Yatırım Destek ve Tanıtım (2) </vt:lpstr>
      <vt:lpstr>Yatırım Destek ve Tanıtım (3)</vt:lpstr>
      <vt:lpstr>Yatırım Destek ve Tanıtım (4) </vt:lpstr>
      <vt:lpstr>  Ulusal ve Uluslararası Programların Uygulanmasında Roller</vt:lpstr>
      <vt:lpstr>Slayt 28</vt:lpstr>
      <vt:lpstr>Slayt 29</vt:lpstr>
      <vt:lpstr> Teknik Destek</vt:lpstr>
      <vt:lpstr>  Teknik Desteklerden Kimler Yararlanabilir?</vt:lpstr>
      <vt:lpstr>Teknik Desteğin Uygulanması</vt:lpstr>
      <vt:lpstr>Slayt 33</vt:lpstr>
      <vt:lpstr>Slayt 34</vt:lpstr>
      <vt:lpstr>Slayt 35</vt:lpstr>
      <vt:lpstr>Slayt 36</vt:lpstr>
      <vt:lpstr>Slayt 37</vt:lpstr>
      <vt:lpstr>Slayt 38</vt:lpstr>
      <vt:lpstr>Slayt 39</vt:lpstr>
      <vt:lpstr>Slayt 40</vt:lpstr>
      <vt:lpstr>Slayt 41</vt:lpstr>
      <vt:lpstr>Slayt 42</vt:lpstr>
      <vt:lpstr>Teşekkürler… rahim.kucuktas@kalkinma.gov.tr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Bölgesel Kalkınma Programları ve Kalkınma Ajansları</dc:title>
  <dc:creator>casper</dc:creator>
  <cp:lastModifiedBy>TOBB</cp:lastModifiedBy>
  <cp:revision>45</cp:revision>
  <dcterms:created xsi:type="dcterms:W3CDTF">2011-11-14T09:34:24Z</dcterms:created>
  <dcterms:modified xsi:type="dcterms:W3CDTF">2011-12-14T09:38:05Z</dcterms:modified>
</cp:coreProperties>
</file>